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4"/>
  </p:sldMasterIdLst>
  <p:sldIdLst>
    <p:sldId id="257" r:id="rId5"/>
    <p:sldId id="258" r:id="rId6"/>
    <p:sldId id="268" r:id="rId7"/>
    <p:sldId id="260" r:id="rId8"/>
    <p:sldId id="262" r:id="rId9"/>
    <p:sldId id="267" r:id="rId10"/>
    <p:sldId id="263" r:id="rId11"/>
    <p:sldId id="269"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8C1"/>
    <a:srgbClr val="0070BA"/>
    <a:srgbClr val="E600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CD9BEC7-4B6F-46E0-9B31-5B15FD7A2E04}" v="14" dt="2023-03-27T10:04:51.3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64" autoAdjust="0"/>
    <p:restoredTop sz="94660"/>
  </p:normalViewPr>
  <p:slideViewPr>
    <p:cSldViewPr snapToGrid="0">
      <p:cViewPr varScale="1">
        <p:scale>
          <a:sx n="86" d="100"/>
          <a:sy n="86" d="100"/>
        </p:scale>
        <p:origin x="152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BHI, Kamljit (NHS ARDEN AND GREATER EAST MIDLANDS COMMISSIONING SUPPORT UNIT)" userId="fae7d00e-5fed-4594-8b23-b6f102dfcacb" providerId="ADAL" clId="{CCD9BEC7-4B6F-46E0-9B31-5B15FD7A2E04}"/>
    <pc:docChg chg="undo custSel addSld delSld modSld">
      <pc:chgData name="OBHI, Kamljit (NHS ARDEN AND GREATER EAST MIDLANDS COMMISSIONING SUPPORT UNIT)" userId="fae7d00e-5fed-4594-8b23-b6f102dfcacb" providerId="ADAL" clId="{CCD9BEC7-4B6F-46E0-9B31-5B15FD7A2E04}" dt="2023-03-27T10:05:35.225" v="721" actId="255"/>
      <pc:docMkLst>
        <pc:docMk/>
      </pc:docMkLst>
      <pc:sldChg chg="modSp mod">
        <pc:chgData name="OBHI, Kamljit (NHS ARDEN AND GREATER EAST MIDLANDS COMMISSIONING SUPPORT UNIT)" userId="fae7d00e-5fed-4594-8b23-b6f102dfcacb" providerId="ADAL" clId="{CCD9BEC7-4B6F-46E0-9B31-5B15FD7A2E04}" dt="2023-03-27T10:05:35.225" v="721" actId="255"/>
        <pc:sldMkLst>
          <pc:docMk/>
          <pc:sldMk cId="2118672604" sldId="257"/>
        </pc:sldMkLst>
        <pc:spChg chg="mod">
          <ac:chgData name="OBHI, Kamljit (NHS ARDEN AND GREATER EAST MIDLANDS COMMISSIONING SUPPORT UNIT)" userId="fae7d00e-5fed-4594-8b23-b6f102dfcacb" providerId="ADAL" clId="{CCD9BEC7-4B6F-46E0-9B31-5B15FD7A2E04}" dt="2023-03-27T10:05:35.225" v="721" actId="255"/>
          <ac:spMkLst>
            <pc:docMk/>
            <pc:sldMk cId="2118672604" sldId="257"/>
            <ac:spMk id="2" creationId="{5605D426-447F-4AF2-9880-CDD99B10B8ED}"/>
          </ac:spMkLst>
        </pc:spChg>
        <pc:spChg chg="mod">
          <ac:chgData name="OBHI, Kamljit (NHS ARDEN AND GREATER EAST MIDLANDS COMMISSIONING SUPPORT UNIT)" userId="fae7d00e-5fed-4594-8b23-b6f102dfcacb" providerId="ADAL" clId="{CCD9BEC7-4B6F-46E0-9B31-5B15FD7A2E04}" dt="2023-03-17T11:49:29.305" v="126" actId="1076"/>
          <ac:spMkLst>
            <pc:docMk/>
            <pc:sldMk cId="2118672604" sldId="257"/>
            <ac:spMk id="3" creationId="{87D4E5E7-F6BB-4B3F-9247-4174B5995B3E}"/>
          </ac:spMkLst>
        </pc:spChg>
      </pc:sldChg>
      <pc:sldChg chg="modSp mod">
        <pc:chgData name="OBHI, Kamljit (NHS ARDEN AND GREATER EAST MIDLANDS COMMISSIONING SUPPORT UNIT)" userId="fae7d00e-5fed-4594-8b23-b6f102dfcacb" providerId="ADAL" clId="{CCD9BEC7-4B6F-46E0-9B31-5B15FD7A2E04}" dt="2023-03-17T11:50:14.225" v="131" actId="255"/>
        <pc:sldMkLst>
          <pc:docMk/>
          <pc:sldMk cId="3394787348" sldId="258"/>
        </pc:sldMkLst>
        <pc:spChg chg="mod">
          <ac:chgData name="OBHI, Kamljit (NHS ARDEN AND GREATER EAST MIDLANDS COMMISSIONING SUPPORT UNIT)" userId="fae7d00e-5fed-4594-8b23-b6f102dfcacb" providerId="ADAL" clId="{CCD9BEC7-4B6F-46E0-9B31-5B15FD7A2E04}" dt="2023-03-17T11:49:58.885" v="130" actId="20577"/>
          <ac:spMkLst>
            <pc:docMk/>
            <pc:sldMk cId="3394787348" sldId="258"/>
            <ac:spMk id="2" creationId="{9B4413EC-BCE0-40A9-8F8B-B7226856D80C}"/>
          </ac:spMkLst>
        </pc:spChg>
        <pc:spChg chg="mod">
          <ac:chgData name="OBHI, Kamljit (NHS ARDEN AND GREATER EAST MIDLANDS COMMISSIONING SUPPORT UNIT)" userId="fae7d00e-5fed-4594-8b23-b6f102dfcacb" providerId="ADAL" clId="{CCD9BEC7-4B6F-46E0-9B31-5B15FD7A2E04}" dt="2023-03-17T11:50:14.225" v="131" actId="255"/>
          <ac:spMkLst>
            <pc:docMk/>
            <pc:sldMk cId="3394787348" sldId="258"/>
            <ac:spMk id="3" creationId="{E982E3A6-3575-475D-B842-2C4AD1F79AD1}"/>
          </ac:spMkLst>
        </pc:spChg>
      </pc:sldChg>
      <pc:sldChg chg="del">
        <pc:chgData name="OBHI, Kamljit (NHS ARDEN AND GREATER EAST MIDLANDS COMMISSIONING SUPPORT UNIT)" userId="fae7d00e-5fed-4594-8b23-b6f102dfcacb" providerId="ADAL" clId="{CCD9BEC7-4B6F-46E0-9B31-5B15FD7A2E04}" dt="2023-03-17T11:48:22.195" v="107" actId="2696"/>
        <pc:sldMkLst>
          <pc:docMk/>
          <pc:sldMk cId="929586395" sldId="259"/>
        </pc:sldMkLst>
      </pc:sldChg>
      <pc:sldChg chg="modSp mod">
        <pc:chgData name="OBHI, Kamljit (NHS ARDEN AND GREATER EAST MIDLANDS COMMISSIONING SUPPORT UNIT)" userId="fae7d00e-5fed-4594-8b23-b6f102dfcacb" providerId="ADAL" clId="{CCD9BEC7-4B6F-46E0-9B31-5B15FD7A2E04}" dt="2023-03-17T11:50:43.136" v="139" actId="1076"/>
        <pc:sldMkLst>
          <pc:docMk/>
          <pc:sldMk cId="1655239444" sldId="260"/>
        </pc:sldMkLst>
        <pc:spChg chg="mod">
          <ac:chgData name="OBHI, Kamljit (NHS ARDEN AND GREATER EAST MIDLANDS COMMISSIONING SUPPORT UNIT)" userId="fae7d00e-5fed-4594-8b23-b6f102dfcacb" providerId="ADAL" clId="{CCD9BEC7-4B6F-46E0-9B31-5B15FD7A2E04}" dt="2023-03-17T11:50:43.136" v="139" actId="1076"/>
          <ac:spMkLst>
            <pc:docMk/>
            <pc:sldMk cId="1655239444" sldId="260"/>
            <ac:spMk id="2" creationId="{06AFAB31-A373-46C8-B1EB-4D67786F42DF}"/>
          </ac:spMkLst>
        </pc:spChg>
      </pc:sldChg>
      <pc:sldChg chg="modSp del mod">
        <pc:chgData name="OBHI, Kamljit (NHS ARDEN AND GREATER EAST MIDLANDS COMMISSIONING SUPPORT UNIT)" userId="fae7d00e-5fed-4594-8b23-b6f102dfcacb" providerId="ADAL" clId="{CCD9BEC7-4B6F-46E0-9B31-5B15FD7A2E04}" dt="2023-03-20T12:21:56.789" v="303" actId="2696"/>
        <pc:sldMkLst>
          <pc:docMk/>
          <pc:sldMk cId="3098336271" sldId="261"/>
        </pc:sldMkLst>
        <pc:spChg chg="mod">
          <ac:chgData name="OBHI, Kamljit (NHS ARDEN AND GREATER EAST MIDLANDS COMMISSIONING SUPPORT UNIT)" userId="fae7d00e-5fed-4594-8b23-b6f102dfcacb" providerId="ADAL" clId="{CCD9BEC7-4B6F-46E0-9B31-5B15FD7A2E04}" dt="2023-03-17T11:51:17.632" v="141" actId="1076"/>
          <ac:spMkLst>
            <pc:docMk/>
            <pc:sldMk cId="3098336271" sldId="261"/>
            <ac:spMk id="2" creationId="{3D1A049C-3582-4BCE-8E39-3DAE21E96E07}"/>
          </ac:spMkLst>
        </pc:spChg>
        <pc:spChg chg="mod">
          <ac:chgData name="OBHI, Kamljit (NHS ARDEN AND GREATER EAST MIDLANDS COMMISSIONING SUPPORT UNIT)" userId="fae7d00e-5fed-4594-8b23-b6f102dfcacb" providerId="ADAL" clId="{CCD9BEC7-4B6F-46E0-9B31-5B15FD7A2E04}" dt="2023-03-17T11:53:31.218" v="154" actId="20577"/>
          <ac:spMkLst>
            <pc:docMk/>
            <pc:sldMk cId="3098336271" sldId="261"/>
            <ac:spMk id="3" creationId="{32248015-50F7-DC92-7CF8-D1E5D4394C03}"/>
          </ac:spMkLst>
        </pc:spChg>
      </pc:sldChg>
      <pc:sldChg chg="modSp mod">
        <pc:chgData name="OBHI, Kamljit (NHS ARDEN AND GREATER EAST MIDLANDS COMMISSIONING SUPPORT UNIT)" userId="fae7d00e-5fed-4594-8b23-b6f102dfcacb" providerId="ADAL" clId="{CCD9BEC7-4B6F-46E0-9B31-5B15FD7A2E04}" dt="2023-03-27T10:02:34.910" v="690" actId="20577"/>
        <pc:sldMkLst>
          <pc:docMk/>
          <pc:sldMk cId="3869864069" sldId="262"/>
        </pc:sldMkLst>
        <pc:spChg chg="mod">
          <ac:chgData name="OBHI, Kamljit (NHS ARDEN AND GREATER EAST MIDLANDS COMMISSIONING SUPPORT UNIT)" userId="fae7d00e-5fed-4594-8b23-b6f102dfcacb" providerId="ADAL" clId="{CCD9BEC7-4B6F-46E0-9B31-5B15FD7A2E04}" dt="2023-03-20T12:16:36.871" v="189" actId="20577"/>
          <ac:spMkLst>
            <pc:docMk/>
            <pc:sldMk cId="3869864069" sldId="262"/>
            <ac:spMk id="2" creationId="{0CBC83BD-E69B-928A-22DD-4B08795165EF}"/>
          </ac:spMkLst>
        </pc:spChg>
        <pc:spChg chg="mod">
          <ac:chgData name="OBHI, Kamljit (NHS ARDEN AND GREATER EAST MIDLANDS COMMISSIONING SUPPORT UNIT)" userId="fae7d00e-5fed-4594-8b23-b6f102dfcacb" providerId="ADAL" clId="{CCD9BEC7-4B6F-46E0-9B31-5B15FD7A2E04}" dt="2023-03-27T10:02:34.910" v="690" actId="20577"/>
          <ac:spMkLst>
            <pc:docMk/>
            <pc:sldMk cId="3869864069" sldId="262"/>
            <ac:spMk id="3" creationId="{E144C902-8EEA-7CF8-B608-FFB74FC79514}"/>
          </ac:spMkLst>
        </pc:spChg>
      </pc:sldChg>
      <pc:sldChg chg="addSp delSp modSp mod setBg">
        <pc:chgData name="OBHI, Kamljit (NHS ARDEN AND GREATER EAST MIDLANDS COMMISSIONING SUPPORT UNIT)" userId="fae7d00e-5fed-4594-8b23-b6f102dfcacb" providerId="ADAL" clId="{CCD9BEC7-4B6F-46E0-9B31-5B15FD7A2E04}" dt="2023-03-20T12:12:07.891" v="162" actId="20577"/>
        <pc:sldMkLst>
          <pc:docMk/>
          <pc:sldMk cId="231573563" sldId="263"/>
        </pc:sldMkLst>
        <pc:spChg chg="mod">
          <ac:chgData name="OBHI, Kamljit (NHS ARDEN AND GREATER EAST MIDLANDS COMMISSIONING SUPPORT UNIT)" userId="fae7d00e-5fed-4594-8b23-b6f102dfcacb" providerId="ADAL" clId="{CCD9BEC7-4B6F-46E0-9B31-5B15FD7A2E04}" dt="2023-03-17T11:34:53.808" v="74" actId="26606"/>
          <ac:spMkLst>
            <pc:docMk/>
            <pc:sldMk cId="231573563" sldId="263"/>
            <ac:spMk id="2" creationId="{73F68177-15AF-8708-A73B-D3FC7F16E321}"/>
          </ac:spMkLst>
        </pc:spChg>
        <pc:spChg chg="add del mod">
          <ac:chgData name="OBHI, Kamljit (NHS ARDEN AND GREATER EAST MIDLANDS COMMISSIONING SUPPORT UNIT)" userId="fae7d00e-5fed-4594-8b23-b6f102dfcacb" providerId="ADAL" clId="{CCD9BEC7-4B6F-46E0-9B31-5B15FD7A2E04}" dt="2023-03-02T17:02:32.857" v="1"/>
          <ac:spMkLst>
            <pc:docMk/>
            <pc:sldMk cId="231573563" sldId="263"/>
            <ac:spMk id="4" creationId="{6B96D2AE-83A5-B4E2-F60D-FD1FE9A8FE8A}"/>
          </ac:spMkLst>
        </pc:spChg>
        <pc:spChg chg="add del">
          <ac:chgData name="OBHI, Kamljit (NHS ARDEN AND GREATER EAST MIDLANDS COMMISSIONING SUPPORT UNIT)" userId="fae7d00e-5fed-4594-8b23-b6f102dfcacb" providerId="ADAL" clId="{CCD9BEC7-4B6F-46E0-9B31-5B15FD7A2E04}" dt="2023-03-17T11:34:53.808" v="74" actId="26606"/>
          <ac:spMkLst>
            <pc:docMk/>
            <pc:sldMk cId="231573563" sldId="263"/>
            <ac:spMk id="11" creationId="{53B021B3-DE93-4AB7-8A18-CF5F1CED88B8}"/>
          </ac:spMkLst>
        </pc:spChg>
        <pc:spChg chg="add del">
          <ac:chgData name="OBHI, Kamljit (NHS ARDEN AND GREATER EAST MIDLANDS COMMISSIONING SUPPORT UNIT)" userId="fae7d00e-5fed-4594-8b23-b6f102dfcacb" providerId="ADAL" clId="{CCD9BEC7-4B6F-46E0-9B31-5B15FD7A2E04}" dt="2023-03-17T11:34:53.808" v="74" actId="26606"/>
          <ac:spMkLst>
            <pc:docMk/>
            <pc:sldMk cId="231573563" sldId="263"/>
            <ac:spMk id="13" creationId="{52D502E5-F6B4-4D58-B4AE-FC466FF15EE8}"/>
          </ac:spMkLst>
        </pc:spChg>
        <pc:spChg chg="add del">
          <ac:chgData name="OBHI, Kamljit (NHS ARDEN AND GREATER EAST MIDLANDS COMMISSIONING SUPPORT UNIT)" userId="fae7d00e-5fed-4594-8b23-b6f102dfcacb" providerId="ADAL" clId="{CCD9BEC7-4B6F-46E0-9B31-5B15FD7A2E04}" dt="2023-03-17T11:34:53.808" v="74" actId="26606"/>
          <ac:spMkLst>
            <pc:docMk/>
            <pc:sldMk cId="231573563" sldId="263"/>
            <ac:spMk id="15" creationId="{9DECDBF4-02B6-4BB4-B65B-B8107AD6A9E8}"/>
          </ac:spMkLst>
        </pc:spChg>
        <pc:graphicFrameChg chg="add mod modGraphic">
          <ac:chgData name="OBHI, Kamljit (NHS ARDEN AND GREATER EAST MIDLANDS COMMISSIONING SUPPORT UNIT)" userId="fae7d00e-5fed-4594-8b23-b6f102dfcacb" providerId="ADAL" clId="{CCD9BEC7-4B6F-46E0-9B31-5B15FD7A2E04}" dt="2023-03-20T12:12:07.891" v="162" actId="20577"/>
          <ac:graphicFrameMkLst>
            <pc:docMk/>
            <pc:sldMk cId="231573563" sldId="263"/>
            <ac:graphicFrameMk id="6" creationId="{928F7539-E73C-3E93-1843-DCECF28BEE2A}"/>
          </ac:graphicFrameMkLst>
        </pc:graphicFrameChg>
        <pc:picChg chg="del">
          <ac:chgData name="OBHI, Kamljit (NHS ARDEN AND GREATER EAST MIDLANDS COMMISSIONING SUPPORT UNIT)" userId="fae7d00e-5fed-4594-8b23-b6f102dfcacb" providerId="ADAL" clId="{CCD9BEC7-4B6F-46E0-9B31-5B15FD7A2E04}" dt="2023-03-02T17:02:04.980" v="0" actId="21"/>
          <ac:picMkLst>
            <pc:docMk/>
            <pc:sldMk cId="231573563" sldId="263"/>
            <ac:picMk id="5" creationId="{C2CAA532-4B15-8346-3ACC-CB1B4DB06B93}"/>
          </ac:picMkLst>
        </pc:picChg>
      </pc:sldChg>
      <pc:sldChg chg="modSp del mod">
        <pc:chgData name="OBHI, Kamljit (NHS ARDEN AND GREATER EAST MIDLANDS COMMISSIONING SUPPORT UNIT)" userId="fae7d00e-5fed-4594-8b23-b6f102dfcacb" providerId="ADAL" clId="{CCD9BEC7-4B6F-46E0-9B31-5B15FD7A2E04}" dt="2023-03-17T11:46:24.721" v="106" actId="2696"/>
        <pc:sldMkLst>
          <pc:docMk/>
          <pc:sldMk cId="1912731162" sldId="265"/>
        </pc:sldMkLst>
        <pc:spChg chg="mod">
          <ac:chgData name="OBHI, Kamljit (NHS ARDEN AND GREATER EAST MIDLANDS COMMISSIONING SUPPORT UNIT)" userId="fae7d00e-5fed-4594-8b23-b6f102dfcacb" providerId="ADAL" clId="{CCD9BEC7-4B6F-46E0-9B31-5B15FD7A2E04}" dt="2023-03-17T11:44:49.242" v="96" actId="27636"/>
          <ac:spMkLst>
            <pc:docMk/>
            <pc:sldMk cId="1912731162" sldId="265"/>
            <ac:spMk id="4" creationId="{FE83F8BF-52C4-65BF-C387-FCFBB6320368}"/>
          </ac:spMkLst>
        </pc:spChg>
        <pc:spChg chg="mod">
          <ac:chgData name="OBHI, Kamljit (NHS ARDEN AND GREATER EAST MIDLANDS COMMISSIONING SUPPORT UNIT)" userId="fae7d00e-5fed-4594-8b23-b6f102dfcacb" providerId="ADAL" clId="{CCD9BEC7-4B6F-46E0-9B31-5B15FD7A2E04}" dt="2023-03-17T11:43:53.822" v="88" actId="6549"/>
          <ac:spMkLst>
            <pc:docMk/>
            <pc:sldMk cId="1912731162" sldId="265"/>
            <ac:spMk id="5" creationId="{8439A2DA-203B-98B6-D71B-2C59C50AE3D1}"/>
          </ac:spMkLst>
        </pc:spChg>
        <pc:spChg chg="mod">
          <ac:chgData name="OBHI, Kamljit (NHS ARDEN AND GREATER EAST MIDLANDS COMMISSIONING SUPPORT UNIT)" userId="fae7d00e-5fed-4594-8b23-b6f102dfcacb" providerId="ADAL" clId="{CCD9BEC7-4B6F-46E0-9B31-5B15FD7A2E04}" dt="2023-03-17T11:44:49.241" v="95" actId="27636"/>
          <ac:spMkLst>
            <pc:docMk/>
            <pc:sldMk cId="1912731162" sldId="265"/>
            <ac:spMk id="6" creationId="{FC111ABD-66D2-3268-E2F7-101F1EF9E550}"/>
          </ac:spMkLst>
        </pc:spChg>
      </pc:sldChg>
      <pc:sldChg chg="addSp delSp modSp mod">
        <pc:chgData name="OBHI, Kamljit (NHS ARDEN AND GREATER EAST MIDLANDS COMMISSIONING SUPPORT UNIT)" userId="fae7d00e-5fed-4594-8b23-b6f102dfcacb" providerId="ADAL" clId="{CCD9BEC7-4B6F-46E0-9B31-5B15FD7A2E04}" dt="2023-03-17T11:51:36.651" v="143" actId="27636"/>
        <pc:sldMkLst>
          <pc:docMk/>
          <pc:sldMk cId="1838771937" sldId="267"/>
        </pc:sldMkLst>
        <pc:spChg chg="mod">
          <ac:chgData name="OBHI, Kamljit (NHS ARDEN AND GREATER EAST MIDLANDS COMMISSIONING SUPPORT UNIT)" userId="fae7d00e-5fed-4594-8b23-b6f102dfcacb" providerId="ADAL" clId="{CCD9BEC7-4B6F-46E0-9B31-5B15FD7A2E04}" dt="2023-03-17T11:51:36.651" v="143" actId="27636"/>
          <ac:spMkLst>
            <pc:docMk/>
            <pc:sldMk cId="1838771937" sldId="267"/>
            <ac:spMk id="2" creationId="{0348DD3A-2787-46FB-4415-3F52D64A9C3B}"/>
          </ac:spMkLst>
        </pc:spChg>
        <pc:spChg chg="add del mod">
          <ac:chgData name="OBHI, Kamljit (NHS ARDEN AND GREATER EAST MIDLANDS COMMISSIONING SUPPORT UNIT)" userId="fae7d00e-5fed-4594-8b23-b6f102dfcacb" providerId="ADAL" clId="{CCD9BEC7-4B6F-46E0-9B31-5B15FD7A2E04}" dt="2023-03-13T13:57:14.339" v="13" actId="21"/>
          <ac:spMkLst>
            <pc:docMk/>
            <pc:sldMk cId="1838771937" sldId="267"/>
            <ac:spMk id="4" creationId="{F5764D61-3EF8-40F6-A671-6D53515B5D89}"/>
          </ac:spMkLst>
        </pc:spChg>
        <pc:graphicFrameChg chg="add del mod modGraphic">
          <ac:chgData name="OBHI, Kamljit (NHS ARDEN AND GREATER EAST MIDLANDS COMMISSIONING SUPPORT UNIT)" userId="fae7d00e-5fed-4594-8b23-b6f102dfcacb" providerId="ADAL" clId="{CCD9BEC7-4B6F-46E0-9B31-5B15FD7A2E04}" dt="2023-03-13T14:04:10.827" v="58" actId="14100"/>
          <ac:graphicFrameMkLst>
            <pc:docMk/>
            <pc:sldMk cId="1838771937" sldId="267"/>
            <ac:graphicFrameMk id="7" creationId="{4E84F062-83F3-60F5-1BCD-7D7D2F18B0DC}"/>
          </ac:graphicFrameMkLst>
        </pc:graphicFrameChg>
        <pc:picChg chg="add del mod">
          <ac:chgData name="OBHI, Kamljit (NHS ARDEN AND GREATER EAST MIDLANDS COMMISSIONING SUPPORT UNIT)" userId="fae7d00e-5fed-4594-8b23-b6f102dfcacb" providerId="ADAL" clId="{CCD9BEC7-4B6F-46E0-9B31-5B15FD7A2E04}" dt="2023-03-13T13:56:29.518" v="12"/>
          <ac:picMkLst>
            <pc:docMk/>
            <pc:sldMk cId="1838771937" sldId="267"/>
            <ac:picMk id="5" creationId="{835B7E28-4A41-ED6B-FAC5-398DEEB0300C}"/>
          </ac:picMkLst>
        </pc:picChg>
      </pc:sldChg>
      <pc:sldChg chg="modSp mod">
        <pc:chgData name="OBHI, Kamljit (NHS ARDEN AND GREATER EAST MIDLANDS COMMISSIONING SUPPORT UNIT)" userId="fae7d00e-5fed-4594-8b23-b6f102dfcacb" providerId="ADAL" clId="{CCD9BEC7-4B6F-46E0-9B31-5B15FD7A2E04}" dt="2023-03-17T11:50:36.099" v="138" actId="20577"/>
        <pc:sldMkLst>
          <pc:docMk/>
          <pc:sldMk cId="376095365" sldId="268"/>
        </pc:sldMkLst>
        <pc:spChg chg="mod">
          <ac:chgData name="OBHI, Kamljit (NHS ARDEN AND GREATER EAST MIDLANDS COMMISSIONING SUPPORT UNIT)" userId="fae7d00e-5fed-4594-8b23-b6f102dfcacb" providerId="ADAL" clId="{CCD9BEC7-4B6F-46E0-9B31-5B15FD7A2E04}" dt="2023-03-17T11:50:36.099" v="138" actId="20577"/>
          <ac:spMkLst>
            <pc:docMk/>
            <pc:sldMk cId="376095365" sldId="268"/>
            <ac:spMk id="2" creationId="{54280FCE-55B7-4F99-8CAE-54124D26F129}"/>
          </ac:spMkLst>
        </pc:spChg>
      </pc:sldChg>
      <pc:sldChg chg="modSp new mod">
        <pc:chgData name="OBHI, Kamljit (NHS ARDEN AND GREATER EAST MIDLANDS COMMISSIONING SUPPORT UNIT)" userId="fae7d00e-5fed-4594-8b23-b6f102dfcacb" providerId="ADAL" clId="{CCD9BEC7-4B6F-46E0-9B31-5B15FD7A2E04}" dt="2023-03-27T10:03:46.974" v="694" actId="20577"/>
        <pc:sldMkLst>
          <pc:docMk/>
          <pc:sldMk cId="1842146018" sldId="269"/>
        </pc:sldMkLst>
        <pc:spChg chg="mod">
          <ac:chgData name="OBHI, Kamljit (NHS ARDEN AND GREATER EAST MIDLANDS COMMISSIONING SUPPORT UNIT)" userId="fae7d00e-5fed-4594-8b23-b6f102dfcacb" providerId="ADAL" clId="{CCD9BEC7-4B6F-46E0-9B31-5B15FD7A2E04}" dt="2023-03-17T11:52:40.530" v="147" actId="20577"/>
          <ac:spMkLst>
            <pc:docMk/>
            <pc:sldMk cId="1842146018" sldId="269"/>
            <ac:spMk id="2" creationId="{7A3590DE-A7CA-49AF-1854-9484FE050322}"/>
          </ac:spMkLst>
        </pc:spChg>
        <pc:spChg chg="mod">
          <ac:chgData name="OBHI, Kamljit (NHS ARDEN AND GREATER EAST MIDLANDS COMMISSIONING SUPPORT UNIT)" userId="fae7d00e-5fed-4594-8b23-b6f102dfcacb" providerId="ADAL" clId="{CCD9BEC7-4B6F-46E0-9B31-5B15FD7A2E04}" dt="2023-03-27T10:03:46.974" v="694" actId="20577"/>
          <ac:spMkLst>
            <pc:docMk/>
            <pc:sldMk cId="1842146018" sldId="269"/>
            <ac:spMk id="3" creationId="{65EE78A6-391F-D166-4803-2E0729FD4492}"/>
          </ac:spMkLst>
        </pc:spChg>
      </pc:sldChg>
      <pc:sldChg chg="new del">
        <pc:chgData name="OBHI, Kamljit (NHS ARDEN AND GREATER EAST MIDLANDS COMMISSIONING SUPPORT UNIT)" userId="fae7d00e-5fed-4594-8b23-b6f102dfcacb" providerId="ADAL" clId="{CCD9BEC7-4B6F-46E0-9B31-5B15FD7A2E04}" dt="2023-03-21T10:16:11.623" v="403" actId="2696"/>
        <pc:sldMkLst>
          <pc:docMk/>
          <pc:sldMk cId="1243422186" sldId="270"/>
        </pc:sldMkLst>
      </pc:sldChg>
      <pc:sldChg chg="addSp delSp modSp new del">
        <pc:chgData name="OBHI, Kamljit (NHS ARDEN AND GREATER EAST MIDLANDS COMMISSIONING SUPPORT UNIT)" userId="fae7d00e-5fed-4594-8b23-b6f102dfcacb" providerId="ADAL" clId="{CCD9BEC7-4B6F-46E0-9B31-5B15FD7A2E04}" dt="2023-03-20T12:14:24.472" v="166" actId="2696"/>
        <pc:sldMkLst>
          <pc:docMk/>
          <pc:sldMk cId="2108698679" sldId="270"/>
        </pc:sldMkLst>
        <pc:spChg chg="add del">
          <ac:chgData name="OBHI, Kamljit (NHS ARDEN AND GREATER EAST MIDLANDS COMMISSIONING SUPPORT UNIT)" userId="fae7d00e-5fed-4594-8b23-b6f102dfcacb" providerId="ADAL" clId="{CCD9BEC7-4B6F-46E0-9B31-5B15FD7A2E04}" dt="2023-03-20T12:14:21.166" v="165"/>
          <ac:spMkLst>
            <pc:docMk/>
            <pc:sldMk cId="2108698679" sldId="270"/>
            <ac:spMk id="3" creationId="{C7F1822A-58CB-C865-9DD3-568726FC709A}"/>
          </ac:spMkLst>
        </pc:spChg>
        <pc:spChg chg="add del mod">
          <ac:chgData name="OBHI, Kamljit (NHS ARDEN AND GREATER EAST MIDLANDS COMMISSIONING SUPPORT UNIT)" userId="fae7d00e-5fed-4594-8b23-b6f102dfcacb" providerId="ADAL" clId="{CCD9BEC7-4B6F-46E0-9B31-5B15FD7A2E04}" dt="2023-03-20T12:14:21.166" v="165"/>
          <ac:spMkLst>
            <pc:docMk/>
            <pc:sldMk cId="2108698679" sldId="270"/>
            <ac:spMk id="7" creationId="{2E7EFC7D-B6C0-2F39-D91F-4F560D6ADEE7}"/>
          </ac:spMkLst>
        </pc:spChg>
        <pc:spChg chg="add del mod">
          <ac:chgData name="OBHI, Kamljit (NHS ARDEN AND GREATER EAST MIDLANDS COMMISSIONING SUPPORT UNIT)" userId="fae7d00e-5fed-4594-8b23-b6f102dfcacb" providerId="ADAL" clId="{CCD9BEC7-4B6F-46E0-9B31-5B15FD7A2E04}" dt="2023-03-20T12:14:21.166" v="165"/>
          <ac:spMkLst>
            <pc:docMk/>
            <pc:sldMk cId="2108698679" sldId="270"/>
            <ac:spMk id="8" creationId="{DAB9DDED-0F0C-5DE8-8B7C-F49E389E33E8}"/>
          </ac:spMkLst>
        </pc:spChg>
        <pc:spChg chg="add del mod">
          <ac:chgData name="OBHI, Kamljit (NHS ARDEN AND GREATER EAST MIDLANDS COMMISSIONING SUPPORT UNIT)" userId="fae7d00e-5fed-4594-8b23-b6f102dfcacb" providerId="ADAL" clId="{CCD9BEC7-4B6F-46E0-9B31-5B15FD7A2E04}" dt="2023-03-20T12:14:21.166" v="165"/>
          <ac:spMkLst>
            <pc:docMk/>
            <pc:sldMk cId="2108698679" sldId="270"/>
            <ac:spMk id="9" creationId="{B810CE4B-6FA3-5497-60AB-6C884954A3E9}"/>
          </ac:spMkLst>
        </pc:spChg>
        <pc:graphicFrameChg chg="add del mod">
          <ac:chgData name="OBHI, Kamljit (NHS ARDEN AND GREATER EAST MIDLANDS COMMISSIONING SUPPORT UNIT)" userId="fae7d00e-5fed-4594-8b23-b6f102dfcacb" providerId="ADAL" clId="{CCD9BEC7-4B6F-46E0-9B31-5B15FD7A2E04}" dt="2023-03-20T12:14:21.166" v="165"/>
          <ac:graphicFrameMkLst>
            <pc:docMk/>
            <pc:sldMk cId="2108698679" sldId="270"/>
            <ac:graphicFrameMk id="4" creationId="{55C15AA4-B4DC-F869-6FCA-31D41C0E2393}"/>
          </ac:graphicFrameMkLst>
        </pc:graphicFrameChg>
        <pc:graphicFrameChg chg="add del mod">
          <ac:chgData name="OBHI, Kamljit (NHS ARDEN AND GREATER EAST MIDLANDS COMMISSIONING SUPPORT UNIT)" userId="fae7d00e-5fed-4594-8b23-b6f102dfcacb" providerId="ADAL" clId="{CCD9BEC7-4B6F-46E0-9B31-5B15FD7A2E04}" dt="2023-03-20T12:14:21.166" v="165"/>
          <ac:graphicFrameMkLst>
            <pc:docMk/>
            <pc:sldMk cId="2108698679" sldId="270"/>
            <ac:graphicFrameMk id="5" creationId="{390AEBB3-FA98-FE63-0ABD-CE3D360EFD9D}"/>
          </ac:graphicFrameMkLst>
        </pc:graphicFrameChg>
        <pc:graphicFrameChg chg="add del mod">
          <ac:chgData name="OBHI, Kamljit (NHS ARDEN AND GREATER EAST MIDLANDS COMMISSIONING SUPPORT UNIT)" userId="fae7d00e-5fed-4594-8b23-b6f102dfcacb" providerId="ADAL" clId="{CCD9BEC7-4B6F-46E0-9B31-5B15FD7A2E04}" dt="2023-03-20T12:14:21.166" v="165"/>
          <ac:graphicFrameMkLst>
            <pc:docMk/>
            <pc:sldMk cId="2108698679" sldId="270"/>
            <ac:graphicFrameMk id="6" creationId="{9EE1E750-FA9C-2956-35EE-51F390F2BC4B}"/>
          </ac:graphicFrameMkLst>
        </pc:graphicFrameChg>
      </pc:sldChg>
      <pc:sldMasterChg chg="delSldLayout">
        <pc:chgData name="OBHI, Kamljit (NHS ARDEN AND GREATER EAST MIDLANDS COMMISSIONING SUPPORT UNIT)" userId="fae7d00e-5fed-4594-8b23-b6f102dfcacb" providerId="ADAL" clId="{CCD9BEC7-4B6F-46E0-9B31-5B15FD7A2E04}" dt="2023-03-17T11:46:24.721" v="106" actId="2696"/>
        <pc:sldMasterMkLst>
          <pc:docMk/>
          <pc:sldMasterMk cId="2496111143" sldId="2147483660"/>
        </pc:sldMasterMkLst>
        <pc:sldLayoutChg chg="del">
          <pc:chgData name="OBHI, Kamljit (NHS ARDEN AND GREATER EAST MIDLANDS COMMISSIONING SUPPORT UNIT)" userId="fae7d00e-5fed-4594-8b23-b6f102dfcacb" providerId="ADAL" clId="{CCD9BEC7-4B6F-46E0-9B31-5B15FD7A2E04}" dt="2023-03-17T11:46:24.721" v="106" actId="2696"/>
          <pc:sldLayoutMkLst>
            <pc:docMk/>
            <pc:sldMasterMk cId="2496111143" sldId="2147483660"/>
            <pc:sldLayoutMk cId="598899157" sldId="2147483684"/>
          </pc:sldLayoutMkLst>
        </pc:sldLayoutChg>
      </pc:sldMasterChg>
    </pc:docChg>
  </pc:docChgLst>
  <pc:docChgLst>
    <pc:chgData name="OBHI, Kamljit (NHS ARDEN AND GREATER EAST MIDLANDS COMMISSIONING SUPPORT UNIT)" userId="fae7d00e-5fed-4594-8b23-b6f102dfcacb" providerId="ADAL" clId="{8CA534B8-4E71-4761-A112-CDC128974350}"/>
    <pc:docChg chg="undo redo custSel addSld delSld modSld sldOrd">
      <pc:chgData name="OBHI, Kamljit (NHS ARDEN AND GREATER EAST MIDLANDS COMMISSIONING SUPPORT UNIT)" userId="fae7d00e-5fed-4594-8b23-b6f102dfcacb" providerId="ADAL" clId="{8CA534B8-4E71-4761-A112-CDC128974350}" dt="2023-02-16T10:52:17.921" v="1489" actId="2711"/>
      <pc:docMkLst>
        <pc:docMk/>
      </pc:docMkLst>
      <pc:sldChg chg="modSp mod">
        <pc:chgData name="OBHI, Kamljit (NHS ARDEN AND GREATER EAST MIDLANDS COMMISSIONING SUPPORT UNIT)" userId="fae7d00e-5fed-4594-8b23-b6f102dfcacb" providerId="ADAL" clId="{8CA534B8-4E71-4761-A112-CDC128974350}" dt="2023-02-16T10:50:45.905" v="1455" actId="255"/>
        <pc:sldMkLst>
          <pc:docMk/>
          <pc:sldMk cId="2118672604" sldId="257"/>
        </pc:sldMkLst>
        <pc:spChg chg="mod">
          <ac:chgData name="OBHI, Kamljit (NHS ARDEN AND GREATER EAST MIDLANDS COMMISSIONING SUPPORT UNIT)" userId="fae7d00e-5fed-4594-8b23-b6f102dfcacb" providerId="ADAL" clId="{8CA534B8-4E71-4761-A112-CDC128974350}" dt="2023-02-16T10:50:45.905" v="1455" actId="255"/>
          <ac:spMkLst>
            <pc:docMk/>
            <pc:sldMk cId="2118672604" sldId="257"/>
            <ac:spMk id="2" creationId="{5605D426-447F-4AF2-9880-CDD99B10B8ED}"/>
          </ac:spMkLst>
        </pc:spChg>
      </pc:sldChg>
      <pc:sldChg chg="modSp mod">
        <pc:chgData name="OBHI, Kamljit (NHS ARDEN AND GREATER EAST MIDLANDS COMMISSIONING SUPPORT UNIT)" userId="fae7d00e-5fed-4594-8b23-b6f102dfcacb" providerId="ADAL" clId="{8CA534B8-4E71-4761-A112-CDC128974350}" dt="2023-02-15T09:50:47.601" v="418" actId="6549"/>
        <pc:sldMkLst>
          <pc:docMk/>
          <pc:sldMk cId="3394787348" sldId="258"/>
        </pc:sldMkLst>
        <pc:spChg chg="mod">
          <ac:chgData name="OBHI, Kamljit (NHS ARDEN AND GREATER EAST MIDLANDS COMMISSIONING SUPPORT UNIT)" userId="fae7d00e-5fed-4594-8b23-b6f102dfcacb" providerId="ADAL" clId="{8CA534B8-4E71-4761-A112-CDC128974350}" dt="2023-02-15T09:50:47.601" v="418" actId="6549"/>
          <ac:spMkLst>
            <pc:docMk/>
            <pc:sldMk cId="3394787348" sldId="258"/>
            <ac:spMk id="3" creationId="{E982E3A6-3575-475D-B842-2C4AD1F79AD1}"/>
          </ac:spMkLst>
        </pc:spChg>
      </pc:sldChg>
      <pc:sldChg chg="modSp mod ord">
        <pc:chgData name="OBHI, Kamljit (NHS ARDEN AND GREATER EAST MIDLANDS COMMISSIONING SUPPORT UNIT)" userId="fae7d00e-5fed-4594-8b23-b6f102dfcacb" providerId="ADAL" clId="{8CA534B8-4E71-4761-A112-CDC128974350}" dt="2023-02-15T09:59:54.371" v="576" actId="20577"/>
        <pc:sldMkLst>
          <pc:docMk/>
          <pc:sldMk cId="1655239444" sldId="260"/>
        </pc:sldMkLst>
        <pc:spChg chg="mod">
          <ac:chgData name="OBHI, Kamljit (NHS ARDEN AND GREATER EAST MIDLANDS COMMISSIONING SUPPORT UNIT)" userId="fae7d00e-5fed-4594-8b23-b6f102dfcacb" providerId="ADAL" clId="{8CA534B8-4E71-4761-A112-CDC128974350}" dt="2023-02-15T09:59:54.371" v="576" actId="20577"/>
          <ac:spMkLst>
            <pc:docMk/>
            <pc:sldMk cId="1655239444" sldId="260"/>
            <ac:spMk id="3" creationId="{E81269BC-3813-474B-9F4F-3C04FF2985E1}"/>
          </ac:spMkLst>
        </pc:spChg>
      </pc:sldChg>
      <pc:sldChg chg="addSp modSp mod">
        <pc:chgData name="OBHI, Kamljit (NHS ARDEN AND GREATER EAST MIDLANDS COMMISSIONING SUPPORT UNIT)" userId="fae7d00e-5fed-4594-8b23-b6f102dfcacb" providerId="ADAL" clId="{8CA534B8-4E71-4761-A112-CDC128974350}" dt="2023-02-15T10:19:33.708" v="977" actId="20577"/>
        <pc:sldMkLst>
          <pc:docMk/>
          <pc:sldMk cId="3098336271" sldId="261"/>
        </pc:sldMkLst>
        <pc:spChg chg="mod">
          <ac:chgData name="OBHI, Kamljit (NHS ARDEN AND GREATER EAST MIDLANDS COMMISSIONING SUPPORT UNIT)" userId="fae7d00e-5fed-4594-8b23-b6f102dfcacb" providerId="ADAL" clId="{8CA534B8-4E71-4761-A112-CDC128974350}" dt="2023-02-15T10:01:35.330" v="592" actId="20577"/>
          <ac:spMkLst>
            <pc:docMk/>
            <pc:sldMk cId="3098336271" sldId="261"/>
            <ac:spMk id="2" creationId="{3D1A049C-3582-4BCE-8E39-3DAE21E96E07}"/>
          </ac:spMkLst>
        </pc:spChg>
        <pc:spChg chg="add mod">
          <ac:chgData name="OBHI, Kamljit (NHS ARDEN AND GREATER EAST MIDLANDS COMMISSIONING SUPPORT UNIT)" userId="fae7d00e-5fed-4594-8b23-b6f102dfcacb" providerId="ADAL" clId="{8CA534B8-4E71-4761-A112-CDC128974350}" dt="2023-02-15T10:19:33.708" v="977" actId="20577"/>
          <ac:spMkLst>
            <pc:docMk/>
            <pc:sldMk cId="3098336271" sldId="261"/>
            <ac:spMk id="3" creationId="{32248015-50F7-DC92-7CF8-D1E5D4394C03}"/>
          </ac:spMkLst>
        </pc:spChg>
        <pc:picChg chg="mod">
          <ac:chgData name="OBHI, Kamljit (NHS ARDEN AND GREATER EAST MIDLANDS COMMISSIONING SUPPORT UNIT)" userId="fae7d00e-5fed-4594-8b23-b6f102dfcacb" providerId="ADAL" clId="{8CA534B8-4E71-4761-A112-CDC128974350}" dt="2023-02-15T10:09:29.408" v="782" actId="1076"/>
          <ac:picMkLst>
            <pc:docMk/>
            <pc:sldMk cId="3098336271" sldId="261"/>
            <ac:picMk id="5" creationId="{1BAE1B3A-1C12-E327-D606-3BDA473FEFC1}"/>
          </ac:picMkLst>
        </pc:picChg>
      </pc:sldChg>
      <pc:sldChg chg="modSp mod ord">
        <pc:chgData name="OBHI, Kamljit (NHS ARDEN AND GREATER EAST MIDLANDS COMMISSIONING SUPPORT UNIT)" userId="fae7d00e-5fed-4594-8b23-b6f102dfcacb" providerId="ADAL" clId="{8CA534B8-4E71-4761-A112-CDC128974350}" dt="2023-02-16T10:51:24.246" v="1488" actId="20577"/>
        <pc:sldMkLst>
          <pc:docMk/>
          <pc:sldMk cId="3869864069" sldId="262"/>
        </pc:sldMkLst>
        <pc:spChg chg="mod">
          <ac:chgData name="OBHI, Kamljit (NHS ARDEN AND GREATER EAST MIDLANDS COMMISSIONING SUPPORT UNIT)" userId="fae7d00e-5fed-4594-8b23-b6f102dfcacb" providerId="ADAL" clId="{8CA534B8-4E71-4761-A112-CDC128974350}" dt="2023-02-15T10:01:49.078" v="594" actId="20577"/>
          <ac:spMkLst>
            <pc:docMk/>
            <pc:sldMk cId="3869864069" sldId="262"/>
            <ac:spMk id="2" creationId="{0CBC83BD-E69B-928A-22DD-4B08795165EF}"/>
          </ac:spMkLst>
        </pc:spChg>
        <pc:spChg chg="mod">
          <ac:chgData name="OBHI, Kamljit (NHS ARDEN AND GREATER EAST MIDLANDS COMMISSIONING SUPPORT UNIT)" userId="fae7d00e-5fed-4594-8b23-b6f102dfcacb" providerId="ADAL" clId="{8CA534B8-4E71-4761-A112-CDC128974350}" dt="2023-02-16T10:51:24.246" v="1488" actId="20577"/>
          <ac:spMkLst>
            <pc:docMk/>
            <pc:sldMk cId="3869864069" sldId="262"/>
            <ac:spMk id="3" creationId="{E144C902-8EEA-7CF8-B608-FFB74FC79514}"/>
          </ac:spMkLst>
        </pc:spChg>
      </pc:sldChg>
      <pc:sldChg chg="modSp mod setBg">
        <pc:chgData name="OBHI, Kamljit (NHS ARDEN AND GREATER EAST MIDLANDS COMMISSIONING SUPPORT UNIT)" userId="fae7d00e-5fed-4594-8b23-b6f102dfcacb" providerId="ADAL" clId="{8CA534B8-4E71-4761-A112-CDC128974350}" dt="2023-02-15T16:07:43.089" v="1233" actId="26606"/>
        <pc:sldMkLst>
          <pc:docMk/>
          <pc:sldMk cId="231573563" sldId="263"/>
        </pc:sldMkLst>
        <pc:spChg chg="mod">
          <ac:chgData name="OBHI, Kamljit (NHS ARDEN AND GREATER EAST MIDLANDS COMMISSIONING SUPPORT UNIT)" userId="fae7d00e-5fed-4594-8b23-b6f102dfcacb" providerId="ADAL" clId="{8CA534B8-4E71-4761-A112-CDC128974350}" dt="2023-02-15T16:07:43.089" v="1233" actId="26606"/>
          <ac:spMkLst>
            <pc:docMk/>
            <pc:sldMk cId="231573563" sldId="263"/>
            <ac:spMk id="2" creationId="{73F68177-15AF-8708-A73B-D3FC7F16E321}"/>
          </ac:spMkLst>
        </pc:spChg>
        <pc:picChg chg="mod">
          <ac:chgData name="OBHI, Kamljit (NHS ARDEN AND GREATER EAST MIDLANDS COMMISSIONING SUPPORT UNIT)" userId="fae7d00e-5fed-4594-8b23-b6f102dfcacb" providerId="ADAL" clId="{8CA534B8-4E71-4761-A112-CDC128974350}" dt="2023-02-15T16:07:43.089" v="1233" actId="26606"/>
          <ac:picMkLst>
            <pc:docMk/>
            <pc:sldMk cId="231573563" sldId="263"/>
            <ac:picMk id="5" creationId="{C2CAA532-4B15-8346-3ACC-CB1B4DB06B93}"/>
          </ac:picMkLst>
        </pc:picChg>
      </pc:sldChg>
      <pc:sldChg chg="addSp delSp modSp mod">
        <pc:chgData name="OBHI, Kamljit (NHS ARDEN AND GREATER EAST MIDLANDS COMMISSIONING SUPPORT UNIT)" userId="fae7d00e-5fed-4594-8b23-b6f102dfcacb" providerId="ADAL" clId="{8CA534B8-4E71-4761-A112-CDC128974350}" dt="2023-02-16T10:52:17.921" v="1489" actId="2711"/>
        <pc:sldMkLst>
          <pc:docMk/>
          <pc:sldMk cId="1912731162" sldId="265"/>
        </pc:sldMkLst>
        <pc:spChg chg="mod">
          <ac:chgData name="OBHI, Kamljit (NHS ARDEN AND GREATER EAST MIDLANDS COMMISSIONING SUPPORT UNIT)" userId="fae7d00e-5fed-4594-8b23-b6f102dfcacb" providerId="ADAL" clId="{8CA534B8-4E71-4761-A112-CDC128974350}" dt="2023-02-15T17:00:49.293" v="1407" actId="1076"/>
          <ac:spMkLst>
            <pc:docMk/>
            <pc:sldMk cId="1912731162" sldId="265"/>
            <ac:spMk id="3" creationId="{C1399E88-62F7-25E2-0CA7-3356AC6F76C6}"/>
          </ac:spMkLst>
        </pc:spChg>
        <pc:spChg chg="mod">
          <ac:chgData name="OBHI, Kamljit (NHS ARDEN AND GREATER EAST MIDLANDS COMMISSIONING SUPPORT UNIT)" userId="fae7d00e-5fed-4594-8b23-b6f102dfcacb" providerId="ADAL" clId="{8CA534B8-4E71-4761-A112-CDC128974350}" dt="2023-02-15T17:12:21.495" v="1437" actId="20577"/>
          <ac:spMkLst>
            <pc:docMk/>
            <pc:sldMk cId="1912731162" sldId="265"/>
            <ac:spMk id="4" creationId="{FE83F8BF-52C4-65BF-C387-FCFBB6320368}"/>
          </ac:spMkLst>
        </pc:spChg>
        <pc:spChg chg="add del mod">
          <ac:chgData name="OBHI, Kamljit (NHS ARDEN AND GREATER EAST MIDLANDS COMMISSIONING SUPPORT UNIT)" userId="fae7d00e-5fed-4594-8b23-b6f102dfcacb" providerId="ADAL" clId="{8CA534B8-4E71-4761-A112-CDC128974350}" dt="2023-02-15T16:09:57.201" v="1263" actId="20578"/>
          <ac:spMkLst>
            <pc:docMk/>
            <pc:sldMk cId="1912731162" sldId="265"/>
            <ac:spMk id="5" creationId="{8439A2DA-203B-98B6-D71B-2C59C50AE3D1}"/>
          </ac:spMkLst>
        </pc:spChg>
        <pc:spChg chg="mod">
          <ac:chgData name="OBHI, Kamljit (NHS ARDEN AND GREATER EAST MIDLANDS COMMISSIONING SUPPORT UNIT)" userId="fae7d00e-5fed-4594-8b23-b6f102dfcacb" providerId="ADAL" clId="{8CA534B8-4E71-4761-A112-CDC128974350}" dt="2023-02-16T10:52:17.921" v="1489" actId="2711"/>
          <ac:spMkLst>
            <pc:docMk/>
            <pc:sldMk cId="1912731162" sldId="265"/>
            <ac:spMk id="6" creationId="{FC111ABD-66D2-3268-E2F7-101F1EF9E550}"/>
          </ac:spMkLst>
        </pc:spChg>
        <pc:spChg chg="add del mod">
          <ac:chgData name="OBHI, Kamljit (NHS ARDEN AND GREATER EAST MIDLANDS COMMISSIONING SUPPORT UNIT)" userId="fae7d00e-5fed-4594-8b23-b6f102dfcacb" providerId="ADAL" clId="{8CA534B8-4E71-4761-A112-CDC128974350}" dt="2023-02-15T16:09:53.857" v="1255" actId="21"/>
          <ac:spMkLst>
            <pc:docMk/>
            <pc:sldMk cId="1912731162" sldId="265"/>
            <ac:spMk id="8" creationId="{A37AD676-D77D-8CBA-9784-0B8B67407E5B}"/>
          </ac:spMkLst>
        </pc:spChg>
      </pc:sldChg>
      <pc:sldChg chg="addSp delSp modSp mod setBg">
        <pc:chgData name="OBHI, Kamljit (NHS ARDEN AND GREATER EAST MIDLANDS COMMISSIONING SUPPORT UNIT)" userId="fae7d00e-5fed-4594-8b23-b6f102dfcacb" providerId="ADAL" clId="{8CA534B8-4E71-4761-A112-CDC128974350}" dt="2023-02-15T10:49:44.496" v="1069"/>
        <pc:sldMkLst>
          <pc:docMk/>
          <pc:sldMk cId="1838771937" sldId="267"/>
        </pc:sldMkLst>
        <pc:spChg chg="mod">
          <ac:chgData name="OBHI, Kamljit (NHS ARDEN AND GREATER EAST MIDLANDS COMMISSIONING SUPPORT UNIT)" userId="fae7d00e-5fed-4594-8b23-b6f102dfcacb" providerId="ADAL" clId="{8CA534B8-4E71-4761-A112-CDC128974350}" dt="2023-02-15T10:22:29.156" v="992" actId="26606"/>
          <ac:spMkLst>
            <pc:docMk/>
            <pc:sldMk cId="1838771937" sldId="267"/>
            <ac:spMk id="2" creationId="{0348DD3A-2787-46FB-4415-3F52D64A9C3B}"/>
          </ac:spMkLst>
        </pc:spChg>
        <pc:spChg chg="del">
          <ac:chgData name="OBHI, Kamljit (NHS ARDEN AND GREATER EAST MIDLANDS COMMISSIONING SUPPORT UNIT)" userId="fae7d00e-5fed-4594-8b23-b6f102dfcacb" providerId="ADAL" clId="{8CA534B8-4E71-4761-A112-CDC128974350}" dt="2023-02-15T10:17:06.020" v="948"/>
          <ac:spMkLst>
            <pc:docMk/>
            <pc:sldMk cId="1838771937" sldId="267"/>
            <ac:spMk id="3" creationId="{C7642D83-8370-1439-4724-E91618AAAFEC}"/>
          </ac:spMkLst>
        </pc:spChg>
        <pc:spChg chg="add del mod">
          <ac:chgData name="OBHI, Kamljit (NHS ARDEN AND GREATER EAST MIDLANDS COMMISSIONING SUPPORT UNIT)" userId="fae7d00e-5fed-4594-8b23-b6f102dfcacb" providerId="ADAL" clId="{8CA534B8-4E71-4761-A112-CDC128974350}" dt="2023-02-15T10:21:06.670" v="981"/>
          <ac:spMkLst>
            <pc:docMk/>
            <pc:sldMk cId="1838771937" sldId="267"/>
            <ac:spMk id="6" creationId="{503EEFCC-5F5B-4FBB-1998-7DC86838B782}"/>
          </ac:spMkLst>
        </pc:spChg>
        <pc:spChg chg="add del">
          <ac:chgData name="OBHI, Kamljit (NHS ARDEN AND GREATER EAST MIDLANDS COMMISSIONING SUPPORT UNIT)" userId="fae7d00e-5fed-4594-8b23-b6f102dfcacb" providerId="ADAL" clId="{8CA534B8-4E71-4761-A112-CDC128974350}" dt="2023-02-15T10:17:24.753" v="953" actId="26606"/>
          <ac:spMkLst>
            <pc:docMk/>
            <pc:sldMk cId="1838771937" sldId="267"/>
            <ac:spMk id="9" creationId="{7301F447-EEF7-48F5-AF73-7566EE7F64AD}"/>
          </ac:spMkLst>
        </pc:spChg>
        <pc:spChg chg="add del">
          <ac:chgData name="OBHI, Kamljit (NHS ARDEN AND GREATER EAST MIDLANDS COMMISSIONING SUPPORT UNIT)" userId="fae7d00e-5fed-4594-8b23-b6f102dfcacb" providerId="ADAL" clId="{8CA534B8-4E71-4761-A112-CDC128974350}" dt="2023-02-15T10:17:24.753" v="953" actId="26606"/>
          <ac:spMkLst>
            <pc:docMk/>
            <pc:sldMk cId="1838771937" sldId="267"/>
            <ac:spMk id="11" creationId="{F7117410-A2A4-4085-9ADC-46744551DBDE}"/>
          </ac:spMkLst>
        </pc:spChg>
        <pc:spChg chg="add del">
          <ac:chgData name="OBHI, Kamljit (NHS ARDEN AND GREATER EAST MIDLANDS COMMISSIONING SUPPORT UNIT)" userId="fae7d00e-5fed-4594-8b23-b6f102dfcacb" providerId="ADAL" clId="{8CA534B8-4E71-4761-A112-CDC128974350}" dt="2023-02-15T10:17:24.753" v="953" actId="26606"/>
          <ac:spMkLst>
            <pc:docMk/>
            <pc:sldMk cId="1838771937" sldId="267"/>
            <ac:spMk id="13" creationId="{99F74EB5-E547-4FB4-95F5-BCC788F3C4A0}"/>
          </ac:spMkLst>
        </pc:spChg>
        <pc:spChg chg="add del">
          <ac:chgData name="OBHI, Kamljit (NHS ARDEN AND GREATER EAST MIDLANDS COMMISSIONING SUPPORT UNIT)" userId="fae7d00e-5fed-4594-8b23-b6f102dfcacb" providerId="ADAL" clId="{8CA534B8-4E71-4761-A112-CDC128974350}" dt="2023-02-15T10:17:27.787" v="955" actId="26606"/>
          <ac:spMkLst>
            <pc:docMk/>
            <pc:sldMk cId="1838771937" sldId="267"/>
            <ac:spMk id="15" creationId="{96918796-2918-40D6-BE3A-4600C47FCD42}"/>
          </ac:spMkLst>
        </pc:spChg>
        <pc:graphicFrameChg chg="add del mod modGraphic">
          <ac:chgData name="OBHI, Kamljit (NHS ARDEN AND GREATER EAST MIDLANDS COMMISSIONING SUPPORT UNIT)" userId="fae7d00e-5fed-4594-8b23-b6f102dfcacb" providerId="ADAL" clId="{8CA534B8-4E71-4761-A112-CDC128974350}" dt="2023-02-15T10:20:21.909" v="980" actId="21"/>
          <ac:graphicFrameMkLst>
            <pc:docMk/>
            <pc:sldMk cId="1838771937" sldId="267"/>
            <ac:graphicFrameMk id="4" creationId="{AD766C7E-A853-5574-ACB1-B9849D6480B3}"/>
          </ac:graphicFrameMkLst>
        </pc:graphicFrameChg>
        <pc:graphicFrameChg chg="add mod modGraphic">
          <ac:chgData name="OBHI, Kamljit (NHS ARDEN AND GREATER EAST MIDLANDS COMMISSIONING SUPPORT UNIT)" userId="fae7d00e-5fed-4594-8b23-b6f102dfcacb" providerId="ADAL" clId="{8CA534B8-4E71-4761-A112-CDC128974350}" dt="2023-02-15T10:49:44.496" v="1069"/>
          <ac:graphicFrameMkLst>
            <pc:docMk/>
            <pc:sldMk cId="1838771937" sldId="267"/>
            <ac:graphicFrameMk id="7" creationId="{4E84F062-83F3-60F5-1BCD-7D7D2F18B0DC}"/>
          </ac:graphicFrameMkLst>
        </pc:graphicFrameChg>
      </pc:sldChg>
      <pc:sldChg chg="modSp mod">
        <pc:chgData name="OBHI, Kamljit (NHS ARDEN AND GREATER EAST MIDLANDS COMMISSIONING SUPPORT UNIT)" userId="fae7d00e-5fed-4594-8b23-b6f102dfcacb" providerId="ADAL" clId="{8CA534B8-4E71-4761-A112-CDC128974350}" dt="2023-02-15T10:35:02.297" v="1064" actId="14100"/>
        <pc:sldMkLst>
          <pc:docMk/>
          <pc:sldMk cId="376095365" sldId="268"/>
        </pc:sldMkLst>
        <pc:spChg chg="mod">
          <ac:chgData name="OBHI, Kamljit (NHS ARDEN AND GREATER EAST MIDLANDS COMMISSIONING SUPPORT UNIT)" userId="fae7d00e-5fed-4594-8b23-b6f102dfcacb" providerId="ADAL" clId="{8CA534B8-4E71-4761-A112-CDC128974350}" dt="2023-02-15T09:51:45.744" v="425" actId="14100"/>
          <ac:spMkLst>
            <pc:docMk/>
            <pc:sldMk cId="376095365" sldId="268"/>
            <ac:spMk id="2" creationId="{54280FCE-55B7-4F99-8CAE-54124D26F129}"/>
          </ac:spMkLst>
        </pc:spChg>
        <pc:spChg chg="mod">
          <ac:chgData name="OBHI, Kamljit (NHS ARDEN AND GREATER EAST MIDLANDS COMMISSIONING SUPPORT UNIT)" userId="fae7d00e-5fed-4594-8b23-b6f102dfcacb" providerId="ADAL" clId="{8CA534B8-4E71-4761-A112-CDC128974350}" dt="2023-02-15T10:34:50.116" v="1062" actId="27636"/>
          <ac:spMkLst>
            <pc:docMk/>
            <pc:sldMk cId="376095365" sldId="268"/>
            <ac:spMk id="8" creationId="{99C05090-1335-A3C8-7BEF-19AD5C88A209}"/>
          </ac:spMkLst>
        </pc:spChg>
        <pc:spChg chg="mod">
          <ac:chgData name="OBHI, Kamljit (NHS ARDEN AND GREATER EAST MIDLANDS COMMISSIONING SUPPORT UNIT)" userId="fae7d00e-5fed-4594-8b23-b6f102dfcacb" providerId="ADAL" clId="{8CA534B8-4E71-4761-A112-CDC128974350}" dt="2023-02-15T10:34:38.223" v="1055" actId="255"/>
          <ac:spMkLst>
            <pc:docMk/>
            <pc:sldMk cId="376095365" sldId="268"/>
            <ac:spMk id="9" creationId="{848FBFFB-9D72-878E-DE4A-6A57141DEE52}"/>
          </ac:spMkLst>
        </pc:spChg>
        <pc:spChg chg="mod">
          <ac:chgData name="OBHI, Kamljit (NHS ARDEN AND GREATER EAST MIDLANDS COMMISSIONING SUPPORT UNIT)" userId="fae7d00e-5fed-4594-8b23-b6f102dfcacb" providerId="ADAL" clId="{8CA534B8-4E71-4761-A112-CDC128974350}" dt="2023-02-15T10:35:02.297" v="1064" actId="14100"/>
          <ac:spMkLst>
            <pc:docMk/>
            <pc:sldMk cId="376095365" sldId="268"/>
            <ac:spMk id="10" creationId="{84371183-57B2-F50D-826B-58E28FC753A5}"/>
          </ac:spMkLst>
        </pc:spChg>
      </pc:sldChg>
      <pc:sldChg chg="new del">
        <pc:chgData name="OBHI, Kamljit (NHS ARDEN AND GREATER EAST MIDLANDS COMMISSIONING SUPPORT UNIT)" userId="fae7d00e-5fed-4594-8b23-b6f102dfcacb" providerId="ADAL" clId="{8CA534B8-4E71-4761-A112-CDC128974350}" dt="2023-02-15T10:20:18.101" v="979" actId="2696"/>
        <pc:sldMkLst>
          <pc:docMk/>
          <pc:sldMk cId="1616442348" sldId="269"/>
        </pc:sldMkLst>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9.png"/><Relationship Id="rId7"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9310AE7-6D19-4A63-8122-F673FED48F39}"/>
              </a:ext>
            </a:extLst>
          </p:cNvPr>
          <p:cNvPicPr>
            <a:picLocks noChangeAspect="1"/>
          </p:cNvPicPr>
          <p:nvPr userDrawn="1"/>
        </p:nvPicPr>
        <p:blipFill rotWithShape="1">
          <a:blip r:embed="rId2"/>
          <a:srcRect l="62597" b="62904"/>
          <a:stretch/>
        </p:blipFill>
        <p:spPr>
          <a:xfrm>
            <a:off x="7669986" y="328293"/>
            <a:ext cx="1079572" cy="477952"/>
          </a:xfrm>
          <a:prstGeom prst="rect">
            <a:avLst/>
          </a:prstGeom>
        </p:spPr>
      </p:pic>
      <p:pic>
        <p:nvPicPr>
          <p:cNvPr id="7" name="Picture 6">
            <a:extLst>
              <a:ext uri="{FF2B5EF4-FFF2-40B4-BE49-F238E27FC236}">
                <a16:creationId xmlns:a16="http://schemas.microsoft.com/office/drawing/2014/main" id="{830DAE72-CA5C-4C8F-B506-7E87E48B43B8}"/>
              </a:ext>
            </a:extLst>
          </p:cNvPr>
          <p:cNvPicPr>
            <a:picLocks noChangeAspect="1"/>
          </p:cNvPicPr>
          <p:nvPr userDrawn="1"/>
        </p:nvPicPr>
        <p:blipFill>
          <a:blip r:embed="rId3"/>
          <a:stretch>
            <a:fillRect/>
          </a:stretch>
        </p:blipFill>
        <p:spPr>
          <a:xfrm>
            <a:off x="187896" y="5860473"/>
            <a:ext cx="1749383" cy="849700"/>
          </a:xfrm>
          <a:prstGeom prst="rect">
            <a:avLst/>
          </a:prstGeom>
        </p:spPr>
      </p:pic>
      <p:pic>
        <p:nvPicPr>
          <p:cNvPr id="9" name="Picture 8" descr="Schematic&#10;&#10;Description automatically generated">
            <a:extLst>
              <a:ext uri="{FF2B5EF4-FFF2-40B4-BE49-F238E27FC236}">
                <a16:creationId xmlns:a16="http://schemas.microsoft.com/office/drawing/2014/main" id="{A99E1199-0BF2-43C5-A09C-03D6BC9BF9CD}"/>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10084" r="36679" b="8253"/>
          <a:stretch/>
        </p:blipFill>
        <p:spPr>
          <a:xfrm>
            <a:off x="1593280" y="1168400"/>
            <a:ext cx="7550720" cy="5689600"/>
          </a:xfrm>
          <a:prstGeom prst="rect">
            <a:avLst/>
          </a:prstGeom>
        </p:spPr>
      </p:pic>
      <p:sp>
        <p:nvSpPr>
          <p:cNvPr id="2" name="Title 1"/>
          <p:cNvSpPr>
            <a:spLocks noGrp="1"/>
          </p:cNvSpPr>
          <p:nvPr>
            <p:ph type="title"/>
          </p:nvPr>
        </p:nvSpPr>
        <p:spPr>
          <a:xfrm>
            <a:off x="180544" y="428928"/>
            <a:ext cx="5834062" cy="2060272"/>
          </a:xfrm>
        </p:spPr>
        <p:txBody>
          <a:bodyPr anchor="b">
            <a:normAutofit/>
          </a:bodyPr>
          <a:lstStyle>
            <a:lvl1pPr>
              <a:defRPr sz="4000" b="1">
                <a:solidFill>
                  <a:srgbClr val="0070BA"/>
                </a:solidFill>
                <a:latin typeface="+mn-lt"/>
              </a:defRPr>
            </a:lvl1pPr>
          </a:lstStyle>
          <a:p>
            <a:r>
              <a:rPr lang="en-US" dirty="0"/>
              <a:t>Click to edit Master title style</a:t>
            </a:r>
          </a:p>
        </p:txBody>
      </p:sp>
      <p:sp>
        <p:nvSpPr>
          <p:cNvPr id="3" name="Text Placeholder 2"/>
          <p:cNvSpPr>
            <a:spLocks noGrp="1"/>
          </p:cNvSpPr>
          <p:nvPr>
            <p:ph type="body" idx="1"/>
          </p:nvPr>
        </p:nvSpPr>
        <p:spPr>
          <a:xfrm>
            <a:off x="180545" y="2629047"/>
            <a:ext cx="3515156" cy="1269854"/>
          </a:xfrm>
        </p:spPr>
        <p:txBody>
          <a:bodyPr>
            <a:normAutofit/>
          </a:bodyPr>
          <a:lstStyle>
            <a:lvl1pPr marL="0" indent="0">
              <a:buNone/>
              <a:defRPr sz="2000">
                <a:solidFill>
                  <a:schemeClr val="tx1">
                    <a:lumMod val="65000"/>
                    <a:lumOff val="3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4021770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F869BAE-5C39-4F9D-8A94-7C51CF9BB456}"/>
              </a:ext>
            </a:extLst>
          </p:cNvPr>
          <p:cNvPicPr>
            <a:picLocks noChangeAspect="1"/>
          </p:cNvPicPr>
          <p:nvPr userDrawn="1"/>
        </p:nvPicPr>
        <p:blipFill>
          <a:blip r:embed="rId2"/>
          <a:stretch>
            <a:fillRect/>
          </a:stretch>
        </p:blipFill>
        <p:spPr>
          <a:xfrm>
            <a:off x="0" y="-11111"/>
            <a:ext cx="9144000" cy="6859585"/>
          </a:xfrm>
          <a:prstGeom prst="rect">
            <a:avLst/>
          </a:prstGeom>
        </p:spPr>
      </p:pic>
      <p:pic>
        <p:nvPicPr>
          <p:cNvPr id="9" name="Picture 8" descr="Schematic&#10;&#10;Description automatically generated">
            <a:extLst>
              <a:ext uri="{FF2B5EF4-FFF2-40B4-BE49-F238E27FC236}">
                <a16:creationId xmlns:a16="http://schemas.microsoft.com/office/drawing/2014/main" id="{A99E1199-0BF2-43C5-A09C-03D6BC9BF9C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0084" r="36679" b="8253"/>
          <a:stretch/>
        </p:blipFill>
        <p:spPr>
          <a:xfrm>
            <a:off x="1593280" y="1168400"/>
            <a:ext cx="7550720" cy="5689600"/>
          </a:xfrm>
          <a:prstGeom prst="rect">
            <a:avLst/>
          </a:prstGeom>
        </p:spPr>
      </p:pic>
      <p:sp>
        <p:nvSpPr>
          <p:cNvPr id="2" name="Title 1"/>
          <p:cNvSpPr>
            <a:spLocks noGrp="1"/>
          </p:cNvSpPr>
          <p:nvPr>
            <p:ph type="title"/>
          </p:nvPr>
        </p:nvSpPr>
        <p:spPr>
          <a:xfrm>
            <a:off x="180544" y="428928"/>
            <a:ext cx="5834062" cy="2060272"/>
          </a:xfrm>
        </p:spPr>
        <p:txBody>
          <a:bodyPr anchor="b">
            <a:normAutofit/>
          </a:bodyPr>
          <a:lstStyle>
            <a:lvl1pPr>
              <a:defRPr sz="4000" b="1">
                <a:solidFill>
                  <a:schemeClr val="bg1"/>
                </a:solidFill>
                <a:latin typeface="+mn-lt"/>
              </a:defRPr>
            </a:lvl1pPr>
          </a:lstStyle>
          <a:p>
            <a:r>
              <a:rPr lang="en-US" dirty="0"/>
              <a:t>Click to edit Master title style</a:t>
            </a:r>
          </a:p>
        </p:txBody>
      </p:sp>
      <p:sp>
        <p:nvSpPr>
          <p:cNvPr id="3" name="Text Placeholder 2"/>
          <p:cNvSpPr>
            <a:spLocks noGrp="1"/>
          </p:cNvSpPr>
          <p:nvPr>
            <p:ph type="body" idx="1"/>
          </p:nvPr>
        </p:nvSpPr>
        <p:spPr>
          <a:xfrm>
            <a:off x="180545" y="2629047"/>
            <a:ext cx="3515156" cy="1269854"/>
          </a:xfrm>
        </p:spPr>
        <p:txBody>
          <a:bodyPr>
            <a:normAutofit/>
          </a:bodyPr>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grpSp>
        <p:nvGrpSpPr>
          <p:cNvPr id="11" name="Group 10">
            <a:extLst>
              <a:ext uri="{FF2B5EF4-FFF2-40B4-BE49-F238E27FC236}">
                <a16:creationId xmlns:a16="http://schemas.microsoft.com/office/drawing/2014/main" id="{AFD96987-0754-42EF-96D9-B3EF9435DA89}"/>
              </a:ext>
            </a:extLst>
          </p:cNvPr>
          <p:cNvGrpSpPr/>
          <p:nvPr userDrawn="1"/>
        </p:nvGrpSpPr>
        <p:grpSpPr>
          <a:xfrm>
            <a:off x="192458" y="5902557"/>
            <a:ext cx="1784610" cy="815605"/>
            <a:chOff x="6643687" y="5728730"/>
            <a:chExt cx="2357437" cy="1077399"/>
          </a:xfrm>
        </p:grpSpPr>
        <p:pic>
          <p:nvPicPr>
            <p:cNvPr id="12" name="Picture 11" descr="A picture containing drawing&#10;&#10;Description automatically generated">
              <a:extLst>
                <a:ext uri="{FF2B5EF4-FFF2-40B4-BE49-F238E27FC236}">
                  <a16:creationId xmlns:a16="http://schemas.microsoft.com/office/drawing/2014/main" id="{A6E93B96-F055-4543-9254-C6305C5D093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43687" y="5728730"/>
              <a:ext cx="2357437" cy="877403"/>
            </a:xfrm>
            <a:prstGeom prst="rect">
              <a:avLst/>
            </a:prstGeom>
          </p:spPr>
        </p:pic>
        <p:pic>
          <p:nvPicPr>
            <p:cNvPr id="13" name="Picture 12" descr="Logo&#10;&#10;Description automatically generated">
              <a:extLst>
                <a:ext uri="{FF2B5EF4-FFF2-40B4-BE49-F238E27FC236}">
                  <a16:creationId xmlns:a16="http://schemas.microsoft.com/office/drawing/2014/main" id="{5AF383DA-93D0-4FE8-A2E3-3D12323E8E12}"/>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rcRect t="81998"/>
            <a:stretch/>
          </p:blipFill>
          <p:spPr>
            <a:xfrm>
              <a:off x="6643687" y="6606132"/>
              <a:ext cx="2357437" cy="199997"/>
            </a:xfrm>
            <a:prstGeom prst="rect">
              <a:avLst/>
            </a:prstGeom>
          </p:spPr>
        </p:pic>
      </p:grpSp>
      <p:pic>
        <p:nvPicPr>
          <p:cNvPr id="6" name="Picture 5" descr="Text&#10;&#10;Description automatically generated">
            <a:extLst>
              <a:ext uri="{FF2B5EF4-FFF2-40B4-BE49-F238E27FC236}">
                <a16:creationId xmlns:a16="http://schemas.microsoft.com/office/drawing/2014/main" id="{70A9E36B-4A49-431D-BC42-AEF6ACF11436}"/>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l="53426" b="59065"/>
          <a:stretch/>
        </p:blipFill>
        <p:spPr>
          <a:xfrm>
            <a:off x="7414878" y="39219"/>
            <a:ext cx="1611869" cy="757193"/>
          </a:xfrm>
          <a:prstGeom prst="rect">
            <a:avLst/>
          </a:prstGeom>
        </p:spPr>
      </p:pic>
    </p:spTree>
    <p:extLst>
      <p:ext uri="{BB962C8B-B14F-4D97-AF65-F5344CB8AC3E}">
        <p14:creationId xmlns:p14="http://schemas.microsoft.com/office/powerpoint/2010/main" val="1631077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2755485-B583-444F-B88B-91C9C631E2FC}"/>
              </a:ext>
            </a:extLst>
          </p:cNvPr>
          <p:cNvPicPr>
            <a:picLocks noChangeAspect="1"/>
          </p:cNvPicPr>
          <p:nvPr userDrawn="1"/>
        </p:nvPicPr>
        <p:blipFill>
          <a:blip r:embed="rId2"/>
          <a:stretch>
            <a:fillRect/>
          </a:stretch>
        </p:blipFill>
        <p:spPr>
          <a:xfrm rot="10800000">
            <a:off x="5472544" y="14807"/>
            <a:ext cx="3671455" cy="1244798"/>
          </a:xfrm>
          <a:prstGeom prst="rect">
            <a:avLst/>
          </a:prstGeom>
        </p:spPr>
      </p:pic>
      <p:sp>
        <p:nvSpPr>
          <p:cNvPr id="13" name="Chord 12">
            <a:extLst>
              <a:ext uri="{FF2B5EF4-FFF2-40B4-BE49-F238E27FC236}">
                <a16:creationId xmlns:a16="http://schemas.microsoft.com/office/drawing/2014/main" id="{9B3F6D08-E605-41C8-9451-508AF78CF13F}"/>
              </a:ext>
            </a:extLst>
          </p:cNvPr>
          <p:cNvSpPr/>
          <p:nvPr userDrawn="1"/>
        </p:nvSpPr>
        <p:spPr>
          <a:xfrm rot="17504333">
            <a:off x="7920444" y="-423027"/>
            <a:ext cx="1133384" cy="1345619"/>
          </a:xfrm>
          <a:prstGeom prst="chord">
            <a:avLst>
              <a:gd name="adj1" fmla="val 2889360"/>
              <a:gd name="adj2" fmla="val 162000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E3B4A2AA-D9E0-467F-9B9A-42E66A1F5693}"/>
              </a:ext>
            </a:extLst>
          </p:cNvPr>
          <p:cNvGrpSpPr/>
          <p:nvPr userDrawn="1"/>
        </p:nvGrpSpPr>
        <p:grpSpPr>
          <a:xfrm>
            <a:off x="0" y="5587971"/>
            <a:ext cx="3685310" cy="1258653"/>
            <a:chOff x="0" y="5587971"/>
            <a:chExt cx="3685310" cy="1258653"/>
          </a:xfrm>
        </p:grpSpPr>
        <p:pic>
          <p:nvPicPr>
            <p:cNvPr id="16" name="Picture 15">
              <a:extLst>
                <a:ext uri="{FF2B5EF4-FFF2-40B4-BE49-F238E27FC236}">
                  <a16:creationId xmlns:a16="http://schemas.microsoft.com/office/drawing/2014/main" id="{3059EF7F-078B-49C3-9832-3D6C4A51EA4B}"/>
                </a:ext>
              </a:extLst>
            </p:cNvPr>
            <p:cNvPicPr>
              <a:picLocks noChangeAspect="1"/>
            </p:cNvPicPr>
            <p:nvPr userDrawn="1"/>
          </p:nvPicPr>
          <p:blipFill>
            <a:blip r:embed="rId2"/>
            <a:stretch>
              <a:fillRect/>
            </a:stretch>
          </p:blipFill>
          <p:spPr>
            <a:xfrm>
              <a:off x="13855" y="5587971"/>
              <a:ext cx="3671455" cy="1244798"/>
            </a:xfrm>
            <a:prstGeom prst="rect">
              <a:avLst/>
            </a:prstGeom>
          </p:spPr>
        </p:pic>
        <p:sp>
          <p:nvSpPr>
            <p:cNvPr id="17" name="Rectangle 16">
              <a:extLst>
                <a:ext uri="{FF2B5EF4-FFF2-40B4-BE49-F238E27FC236}">
                  <a16:creationId xmlns:a16="http://schemas.microsoft.com/office/drawing/2014/main" id="{5B1C19A8-28B4-4940-BC58-2A2F4CBECB52}"/>
                </a:ext>
              </a:extLst>
            </p:cNvPr>
            <p:cNvSpPr/>
            <p:nvPr userDrawn="1"/>
          </p:nvSpPr>
          <p:spPr>
            <a:xfrm>
              <a:off x="0" y="6359237"/>
              <a:ext cx="1229181" cy="4873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C88576AF-FC53-453F-8AD9-CB677E4ED02D}"/>
                </a:ext>
              </a:extLst>
            </p:cNvPr>
            <p:cNvSpPr/>
            <p:nvPr userDrawn="1"/>
          </p:nvSpPr>
          <p:spPr>
            <a:xfrm>
              <a:off x="585283" y="6122427"/>
              <a:ext cx="601012" cy="4873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AA45CA7E-C591-448A-8159-44E8978B6A76}"/>
                </a:ext>
              </a:extLst>
            </p:cNvPr>
            <p:cNvPicPr>
              <a:picLocks noChangeAspect="1"/>
            </p:cNvPicPr>
            <p:nvPr userDrawn="1"/>
          </p:nvPicPr>
          <p:blipFill>
            <a:blip r:embed="rId3"/>
            <a:stretch>
              <a:fillRect/>
            </a:stretch>
          </p:blipFill>
          <p:spPr>
            <a:xfrm>
              <a:off x="114300" y="6192997"/>
              <a:ext cx="1180174" cy="573227"/>
            </a:xfrm>
            <a:prstGeom prst="rect">
              <a:avLst/>
            </a:prstGeom>
          </p:spPr>
        </p:pic>
      </p:grpSp>
      <p:sp>
        <p:nvSpPr>
          <p:cNvPr id="4" name="Date Placeholder 3"/>
          <p:cNvSpPr>
            <a:spLocks noGrp="1"/>
          </p:cNvSpPr>
          <p:nvPr>
            <p:ph type="dt" sz="half" idx="10"/>
          </p:nvPr>
        </p:nvSpPr>
        <p:spPr>
          <a:xfrm>
            <a:off x="2566434" y="6481741"/>
            <a:ext cx="2057400" cy="365125"/>
          </a:xfrm>
        </p:spPr>
        <p:txBody>
          <a:bodyPr/>
          <a:lstStyle>
            <a:lvl1pPr>
              <a:defRPr sz="1100">
                <a:solidFill>
                  <a:srgbClr val="0070BA"/>
                </a:solidFill>
              </a:defRPr>
            </a:lvl1pPr>
          </a:lstStyle>
          <a:p>
            <a:fld id="{556FB2BF-070B-4007-BA6B-228B22F3F0B0}" type="datetimeFigureOut">
              <a:rPr lang="en-GB" smtClean="0"/>
              <a:pPr/>
              <a:t>27/03/2023</a:t>
            </a:fld>
            <a:endParaRPr lang="en-GB"/>
          </a:p>
        </p:txBody>
      </p:sp>
      <p:sp>
        <p:nvSpPr>
          <p:cNvPr id="5" name="Footer Placeholder 4"/>
          <p:cNvSpPr>
            <a:spLocks noGrp="1"/>
          </p:cNvSpPr>
          <p:nvPr>
            <p:ph type="ftr" sz="quarter" idx="11"/>
          </p:nvPr>
        </p:nvSpPr>
        <p:spPr>
          <a:xfrm>
            <a:off x="4828719" y="6481741"/>
            <a:ext cx="3086100" cy="365125"/>
          </a:xfrm>
        </p:spPr>
        <p:txBody>
          <a:bodyPr/>
          <a:lstStyle>
            <a:lvl1pPr>
              <a:defRPr sz="1100">
                <a:solidFill>
                  <a:srgbClr val="0070BA"/>
                </a:solidFill>
              </a:defRPr>
            </a:lvl1pPr>
          </a:lstStyle>
          <a:p>
            <a:endParaRPr lang="en-GB"/>
          </a:p>
        </p:txBody>
      </p:sp>
      <p:sp>
        <p:nvSpPr>
          <p:cNvPr id="6" name="Slide Number Placeholder 5"/>
          <p:cNvSpPr>
            <a:spLocks noGrp="1"/>
          </p:cNvSpPr>
          <p:nvPr>
            <p:ph type="sldNum" sz="quarter" idx="12"/>
          </p:nvPr>
        </p:nvSpPr>
        <p:spPr>
          <a:xfrm>
            <a:off x="8505370" y="6481741"/>
            <a:ext cx="619583" cy="365125"/>
          </a:xfrm>
        </p:spPr>
        <p:txBody>
          <a:bodyPr/>
          <a:lstStyle>
            <a:lvl1pPr>
              <a:defRPr sz="1100">
                <a:solidFill>
                  <a:srgbClr val="0070BA"/>
                </a:solidFill>
              </a:defRPr>
            </a:lvl1pPr>
          </a:lstStyle>
          <a:p>
            <a:fld id="{6574A99B-4807-4D86-8024-959551453E8A}" type="slidenum">
              <a:rPr lang="en-GB" smtClean="0"/>
              <a:pPr/>
              <a:t>‹#›</a:t>
            </a:fld>
            <a:endParaRPr lang="en-GB"/>
          </a:p>
        </p:txBody>
      </p:sp>
      <p:sp>
        <p:nvSpPr>
          <p:cNvPr id="2" name="Title 1"/>
          <p:cNvSpPr>
            <a:spLocks noGrp="1"/>
          </p:cNvSpPr>
          <p:nvPr>
            <p:ph type="title"/>
          </p:nvPr>
        </p:nvSpPr>
        <p:spPr>
          <a:xfrm>
            <a:off x="235527" y="0"/>
            <a:ext cx="5237013" cy="817418"/>
          </a:xfrm>
        </p:spPr>
        <p:txBody>
          <a:bodyPr>
            <a:normAutofit/>
          </a:bodyPr>
          <a:lstStyle>
            <a:lvl1pPr>
              <a:defRPr sz="2800" b="1">
                <a:solidFill>
                  <a:srgbClr val="0070BA"/>
                </a:solidFill>
                <a:latin typeface="+mn-lt"/>
              </a:defRPr>
            </a:lvl1pPr>
          </a:lstStyle>
          <a:p>
            <a:r>
              <a:rPr lang="en-US" dirty="0"/>
              <a:t>Click to edit Master title style</a:t>
            </a:r>
          </a:p>
        </p:txBody>
      </p:sp>
      <p:sp>
        <p:nvSpPr>
          <p:cNvPr id="14" name="Rectangle 13">
            <a:extLst>
              <a:ext uri="{FF2B5EF4-FFF2-40B4-BE49-F238E27FC236}">
                <a16:creationId xmlns:a16="http://schemas.microsoft.com/office/drawing/2014/main" id="{D27A9110-93F4-4A84-A829-57C51C9BEC65}"/>
              </a:ext>
            </a:extLst>
          </p:cNvPr>
          <p:cNvSpPr/>
          <p:nvPr userDrawn="1"/>
        </p:nvSpPr>
        <p:spPr>
          <a:xfrm>
            <a:off x="8686800" y="0"/>
            <a:ext cx="457203" cy="6810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235527" y="1235890"/>
            <a:ext cx="8686800" cy="4941073"/>
          </a:xfrm>
        </p:spPr>
        <p:txBody>
          <a:bodyPr>
            <a:normAutofit/>
          </a:bodyPr>
          <a:lstStyle>
            <a:lvl1pPr>
              <a:defRPr sz="2400"/>
            </a:lvl1pPr>
            <a:lvl2pPr>
              <a:defRPr sz="2000"/>
            </a:lvl2pPr>
            <a:lvl3pPr>
              <a:defRPr sz="18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6E8880D6-1458-40FE-8633-94C99545E89B}"/>
              </a:ext>
            </a:extLst>
          </p:cNvPr>
          <p:cNvPicPr>
            <a:picLocks noChangeAspect="1"/>
          </p:cNvPicPr>
          <p:nvPr userDrawn="1"/>
        </p:nvPicPr>
        <p:blipFill rotWithShape="1">
          <a:blip r:embed="rId4"/>
          <a:srcRect l="61293" b="66832"/>
          <a:stretch/>
        </p:blipFill>
        <p:spPr>
          <a:xfrm>
            <a:off x="8109684" y="188913"/>
            <a:ext cx="791371" cy="302701"/>
          </a:xfrm>
          <a:prstGeom prst="rect">
            <a:avLst/>
          </a:prstGeom>
        </p:spPr>
      </p:pic>
    </p:spTree>
    <p:extLst>
      <p:ext uri="{BB962C8B-B14F-4D97-AF65-F5344CB8AC3E}">
        <p14:creationId xmlns:p14="http://schemas.microsoft.com/office/powerpoint/2010/main" val="731158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top)">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2755485-B583-444F-B88B-91C9C631E2FC}"/>
              </a:ext>
            </a:extLst>
          </p:cNvPr>
          <p:cNvPicPr>
            <a:picLocks noChangeAspect="1"/>
          </p:cNvPicPr>
          <p:nvPr userDrawn="1"/>
        </p:nvPicPr>
        <p:blipFill>
          <a:blip r:embed="rId2"/>
          <a:stretch>
            <a:fillRect/>
          </a:stretch>
        </p:blipFill>
        <p:spPr>
          <a:xfrm rot="10800000">
            <a:off x="5472544" y="14807"/>
            <a:ext cx="3671455" cy="1244798"/>
          </a:xfrm>
          <a:prstGeom prst="rect">
            <a:avLst/>
          </a:prstGeom>
        </p:spPr>
      </p:pic>
      <p:sp>
        <p:nvSpPr>
          <p:cNvPr id="4" name="Date Placeholder 3"/>
          <p:cNvSpPr>
            <a:spLocks noGrp="1"/>
          </p:cNvSpPr>
          <p:nvPr>
            <p:ph type="dt" sz="half" idx="10"/>
          </p:nvPr>
        </p:nvSpPr>
        <p:spPr>
          <a:xfrm>
            <a:off x="2566434" y="6481741"/>
            <a:ext cx="2057400" cy="365125"/>
          </a:xfrm>
        </p:spPr>
        <p:txBody>
          <a:bodyPr/>
          <a:lstStyle>
            <a:lvl1pPr>
              <a:defRPr sz="1100">
                <a:solidFill>
                  <a:srgbClr val="0070BA"/>
                </a:solidFill>
              </a:defRPr>
            </a:lvl1pPr>
          </a:lstStyle>
          <a:p>
            <a:fld id="{556FB2BF-070B-4007-BA6B-228B22F3F0B0}" type="datetimeFigureOut">
              <a:rPr lang="en-GB" smtClean="0"/>
              <a:pPr/>
              <a:t>27/03/2023</a:t>
            </a:fld>
            <a:endParaRPr lang="en-GB"/>
          </a:p>
        </p:txBody>
      </p:sp>
      <p:sp>
        <p:nvSpPr>
          <p:cNvPr id="5" name="Footer Placeholder 4"/>
          <p:cNvSpPr>
            <a:spLocks noGrp="1"/>
          </p:cNvSpPr>
          <p:nvPr>
            <p:ph type="ftr" sz="quarter" idx="11"/>
          </p:nvPr>
        </p:nvSpPr>
        <p:spPr>
          <a:xfrm>
            <a:off x="4828719" y="6481741"/>
            <a:ext cx="3086100" cy="365125"/>
          </a:xfrm>
        </p:spPr>
        <p:txBody>
          <a:bodyPr/>
          <a:lstStyle>
            <a:lvl1pPr>
              <a:defRPr sz="1100">
                <a:solidFill>
                  <a:srgbClr val="0070BA"/>
                </a:solidFill>
              </a:defRPr>
            </a:lvl1pPr>
          </a:lstStyle>
          <a:p>
            <a:endParaRPr lang="en-GB"/>
          </a:p>
        </p:txBody>
      </p:sp>
      <p:sp>
        <p:nvSpPr>
          <p:cNvPr id="6" name="Slide Number Placeholder 5"/>
          <p:cNvSpPr>
            <a:spLocks noGrp="1"/>
          </p:cNvSpPr>
          <p:nvPr>
            <p:ph type="sldNum" sz="quarter" idx="12"/>
          </p:nvPr>
        </p:nvSpPr>
        <p:spPr>
          <a:xfrm>
            <a:off x="8505370" y="6481741"/>
            <a:ext cx="619583" cy="365125"/>
          </a:xfrm>
        </p:spPr>
        <p:txBody>
          <a:bodyPr/>
          <a:lstStyle>
            <a:lvl1pPr>
              <a:defRPr sz="1100">
                <a:solidFill>
                  <a:srgbClr val="0070BA"/>
                </a:solidFill>
              </a:defRPr>
            </a:lvl1pPr>
          </a:lstStyle>
          <a:p>
            <a:fld id="{6574A99B-4807-4D86-8024-959551453E8A}" type="slidenum">
              <a:rPr lang="en-GB" smtClean="0"/>
              <a:pPr/>
              <a:t>‹#›</a:t>
            </a:fld>
            <a:endParaRPr lang="en-GB"/>
          </a:p>
        </p:txBody>
      </p:sp>
      <p:sp>
        <p:nvSpPr>
          <p:cNvPr id="2" name="Title 1"/>
          <p:cNvSpPr>
            <a:spLocks noGrp="1"/>
          </p:cNvSpPr>
          <p:nvPr>
            <p:ph type="title"/>
          </p:nvPr>
        </p:nvSpPr>
        <p:spPr>
          <a:xfrm>
            <a:off x="235527" y="0"/>
            <a:ext cx="5237013" cy="817418"/>
          </a:xfrm>
        </p:spPr>
        <p:txBody>
          <a:bodyPr>
            <a:normAutofit/>
          </a:bodyPr>
          <a:lstStyle>
            <a:lvl1pPr>
              <a:defRPr sz="2800" b="1">
                <a:solidFill>
                  <a:srgbClr val="0070BA"/>
                </a:solidFill>
                <a:latin typeface="+mn-lt"/>
              </a:defRPr>
            </a:lvl1pPr>
          </a:lstStyle>
          <a:p>
            <a:r>
              <a:rPr lang="en-US"/>
              <a:t>Click to edit Master title style</a:t>
            </a:r>
            <a:endParaRPr lang="en-US" dirty="0"/>
          </a:p>
        </p:txBody>
      </p:sp>
      <p:sp>
        <p:nvSpPr>
          <p:cNvPr id="13" name="Chord 12">
            <a:extLst>
              <a:ext uri="{FF2B5EF4-FFF2-40B4-BE49-F238E27FC236}">
                <a16:creationId xmlns:a16="http://schemas.microsoft.com/office/drawing/2014/main" id="{9B3F6D08-E605-41C8-9451-508AF78CF13F}"/>
              </a:ext>
            </a:extLst>
          </p:cNvPr>
          <p:cNvSpPr/>
          <p:nvPr userDrawn="1"/>
        </p:nvSpPr>
        <p:spPr>
          <a:xfrm rot="17504333">
            <a:off x="7920444" y="-423027"/>
            <a:ext cx="1133384" cy="1345619"/>
          </a:xfrm>
          <a:prstGeom prst="chord">
            <a:avLst>
              <a:gd name="adj1" fmla="val 2889360"/>
              <a:gd name="adj2" fmla="val 162000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D27A9110-93F4-4A84-A829-57C51C9BEC65}"/>
              </a:ext>
            </a:extLst>
          </p:cNvPr>
          <p:cNvSpPr/>
          <p:nvPr userDrawn="1"/>
        </p:nvSpPr>
        <p:spPr>
          <a:xfrm>
            <a:off x="8686800" y="0"/>
            <a:ext cx="457203" cy="6810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5B1C19A8-28B4-4940-BC58-2A2F4CBECB52}"/>
              </a:ext>
            </a:extLst>
          </p:cNvPr>
          <p:cNvSpPr/>
          <p:nvPr userDrawn="1"/>
        </p:nvSpPr>
        <p:spPr>
          <a:xfrm>
            <a:off x="0" y="6359237"/>
            <a:ext cx="1229181" cy="4873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C88576AF-FC53-453F-8AD9-CB677E4ED02D}"/>
              </a:ext>
            </a:extLst>
          </p:cNvPr>
          <p:cNvSpPr/>
          <p:nvPr userDrawn="1"/>
        </p:nvSpPr>
        <p:spPr>
          <a:xfrm>
            <a:off x="585283" y="6122427"/>
            <a:ext cx="601012" cy="4873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235527" y="1235890"/>
            <a:ext cx="8686800" cy="4941073"/>
          </a:xfrm>
        </p:spPr>
        <p:txBody>
          <a:bodyPr>
            <a:normAutofit/>
          </a:bodyPr>
          <a:lstStyle>
            <a:lvl1pPr>
              <a:defRPr sz="2400"/>
            </a:lvl1pPr>
            <a:lvl2pPr>
              <a:defRPr sz="2000"/>
            </a:lvl2pPr>
            <a:lvl3pPr>
              <a:defRPr sz="18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9" name="Picture 18">
            <a:extLst>
              <a:ext uri="{FF2B5EF4-FFF2-40B4-BE49-F238E27FC236}">
                <a16:creationId xmlns:a16="http://schemas.microsoft.com/office/drawing/2014/main" id="{AA45CA7E-C591-448A-8159-44E8978B6A76}"/>
              </a:ext>
            </a:extLst>
          </p:cNvPr>
          <p:cNvPicPr>
            <a:picLocks noChangeAspect="1"/>
          </p:cNvPicPr>
          <p:nvPr userDrawn="1"/>
        </p:nvPicPr>
        <p:blipFill>
          <a:blip r:embed="rId3"/>
          <a:stretch>
            <a:fillRect/>
          </a:stretch>
        </p:blipFill>
        <p:spPr>
          <a:xfrm>
            <a:off x="152400" y="6192997"/>
            <a:ext cx="1180174" cy="573227"/>
          </a:xfrm>
          <a:prstGeom prst="rect">
            <a:avLst/>
          </a:prstGeom>
        </p:spPr>
      </p:pic>
      <p:pic>
        <p:nvPicPr>
          <p:cNvPr id="15" name="Picture 14">
            <a:extLst>
              <a:ext uri="{FF2B5EF4-FFF2-40B4-BE49-F238E27FC236}">
                <a16:creationId xmlns:a16="http://schemas.microsoft.com/office/drawing/2014/main" id="{95392E34-2DB4-4DBD-BF22-ECC449DF1F9D}"/>
              </a:ext>
            </a:extLst>
          </p:cNvPr>
          <p:cNvPicPr>
            <a:picLocks noChangeAspect="1"/>
          </p:cNvPicPr>
          <p:nvPr userDrawn="1"/>
        </p:nvPicPr>
        <p:blipFill rotWithShape="1">
          <a:blip r:embed="rId4"/>
          <a:srcRect l="61293" b="66832"/>
          <a:stretch/>
        </p:blipFill>
        <p:spPr>
          <a:xfrm>
            <a:off x="8109684" y="188913"/>
            <a:ext cx="791371" cy="302701"/>
          </a:xfrm>
          <a:prstGeom prst="rect">
            <a:avLst/>
          </a:prstGeom>
        </p:spPr>
      </p:pic>
    </p:spTree>
    <p:extLst>
      <p:ext uri="{BB962C8B-B14F-4D97-AF65-F5344CB8AC3E}">
        <p14:creationId xmlns:p14="http://schemas.microsoft.com/office/powerpoint/2010/main" val="478781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bottom)">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059EF7F-078B-49C3-9832-3D6C4A51EA4B}"/>
              </a:ext>
            </a:extLst>
          </p:cNvPr>
          <p:cNvPicPr>
            <a:picLocks noChangeAspect="1"/>
          </p:cNvPicPr>
          <p:nvPr userDrawn="1"/>
        </p:nvPicPr>
        <p:blipFill>
          <a:blip r:embed="rId2"/>
          <a:stretch>
            <a:fillRect/>
          </a:stretch>
        </p:blipFill>
        <p:spPr>
          <a:xfrm>
            <a:off x="13855" y="5587971"/>
            <a:ext cx="3671455" cy="1244798"/>
          </a:xfrm>
          <a:prstGeom prst="rect">
            <a:avLst/>
          </a:prstGeom>
        </p:spPr>
      </p:pic>
      <p:sp>
        <p:nvSpPr>
          <p:cNvPr id="4" name="Date Placeholder 3"/>
          <p:cNvSpPr>
            <a:spLocks noGrp="1"/>
          </p:cNvSpPr>
          <p:nvPr>
            <p:ph type="dt" sz="half" idx="10"/>
          </p:nvPr>
        </p:nvSpPr>
        <p:spPr>
          <a:xfrm>
            <a:off x="2566434" y="6481741"/>
            <a:ext cx="2057400" cy="365125"/>
          </a:xfrm>
        </p:spPr>
        <p:txBody>
          <a:bodyPr/>
          <a:lstStyle>
            <a:lvl1pPr>
              <a:defRPr sz="1100">
                <a:solidFill>
                  <a:srgbClr val="0070BA"/>
                </a:solidFill>
              </a:defRPr>
            </a:lvl1pPr>
          </a:lstStyle>
          <a:p>
            <a:fld id="{556FB2BF-070B-4007-BA6B-228B22F3F0B0}" type="datetimeFigureOut">
              <a:rPr lang="en-GB" smtClean="0"/>
              <a:pPr/>
              <a:t>27/03/2023</a:t>
            </a:fld>
            <a:endParaRPr lang="en-GB"/>
          </a:p>
        </p:txBody>
      </p:sp>
      <p:sp>
        <p:nvSpPr>
          <p:cNvPr id="5" name="Footer Placeholder 4"/>
          <p:cNvSpPr>
            <a:spLocks noGrp="1"/>
          </p:cNvSpPr>
          <p:nvPr>
            <p:ph type="ftr" sz="quarter" idx="11"/>
          </p:nvPr>
        </p:nvSpPr>
        <p:spPr>
          <a:xfrm>
            <a:off x="4828719" y="6481741"/>
            <a:ext cx="3086100" cy="365125"/>
          </a:xfrm>
        </p:spPr>
        <p:txBody>
          <a:bodyPr/>
          <a:lstStyle>
            <a:lvl1pPr>
              <a:defRPr sz="1100">
                <a:solidFill>
                  <a:srgbClr val="0070BA"/>
                </a:solidFill>
              </a:defRPr>
            </a:lvl1pPr>
          </a:lstStyle>
          <a:p>
            <a:endParaRPr lang="en-GB" dirty="0"/>
          </a:p>
        </p:txBody>
      </p:sp>
      <p:sp>
        <p:nvSpPr>
          <p:cNvPr id="6" name="Slide Number Placeholder 5"/>
          <p:cNvSpPr>
            <a:spLocks noGrp="1"/>
          </p:cNvSpPr>
          <p:nvPr>
            <p:ph type="sldNum" sz="quarter" idx="12"/>
          </p:nvPr>
        </p:nvSpPr>
        <p:spPr>
          <a:xfrm>
            <a:off x="8505370" y="6481741"/>
            <a:ext cx="619583" cy="365125"/>
          </a:xfrm>
        </p:spPr>
        <p:txBody>
          <a:bodyPr/>
          <a:lstStyle>
            <a:lvl1pPr>
              <a:defRPr sz="1100">
                <a:solidFill>
                  <a:srgbClr val="0070BA"/>
                </a:solidFill>
              </a:defRPr>
            </a:lvl1pPr>
          </a:lstStyle>
          <a:p>
            <a:fld id="{6574A99B-4807-4D86-8024-959551453E8A}" type="slidenum">
              <a:rPr lang="en-GB" smtClean="0"/>
              <a:pPr/>
              <a:t>‹#›</a:t>
            </a:fld>
            <a:endParaRPr lang="en-GB"/>
          </a:p>
        </p:txBody>
      </p:sp>
      <p:sp>
        <p:nvSpPr>
          <p:cNvPr id="2" name="Title 1"/>
          <p:cNvSpPr>
            <a:spLocks noGrp="1"/>
          </p:cNvSpPr>
          <p:nvPr>
            <p:ph type="title"/>
          </p:nvPr>
        </p:nvSpPr>
        <p:spPr>
          <a:xfrm>
            <a:off x="235527" y="0"/>
            <a:ext cx="5237013" cy="817418"/>
          </a:xfrm>
        </p:spPr>
        <p:txBody>
          <a:bodyPr>
            <a:normAutofit/>
          </a:bodyPr>
          <a:lstStyle>
            <a:lvl1pPr>
              <a:defRPr sz="2800" b="1">
                <a:solidFill>
                  <a:srgbClr val="0070BA"/>
                </a:solidFill>
                <a:latin typeface="+mn-lt"/>
              </a:defRPr>
            </a:lvl1pPr>
          </a:lstStyle>
          <a:p>
            <a:r>
              <a:rPr lang="en-US"/>
              <a:t>Click to edit Master title style</a:t>
            </a:r>
            <a:endParaRPr lang="en-US" dirty="0"/>
          </a:p>
        </p:txBody>
      </p:sp>
      <p:sp>
        <p:nvSpPr>
          <p:cNvPr id="13" name="Chord 12">
            <a:extLst>
              <a:ext uri="{FF2B5EF4-FFF2-40B4-BE49-F238E27FC236}">
                <a16:creationId xmlns:a16="http://schemas.microsoft.com/office/drawing/2014/main" id="{9B3F6D08-E605-41C8-9451-508AF78CF13F}"/>
              </a:ext>
            </a:extLst>
          </p:cNvPr>
          <p:cNvSpPr/>
          <p:nvPr userDrawn="1"/>
        </p:nvSpPr>
        <p:spPr>
          <a:xfrm rot="17504333">
            <a:off x="7920444" y="-423027"/>
            <a:ext cx="1133384" cy="1345619"/>
          </a:xfrm>
          <a:prstGeom prst="chord">
            <a:avLst>
              <a:gd name="adj1" fmla="val 2889360"/>
              <a:gd name="adj2" fmla="val 162000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D27A9110-93F4-4A84-A829-57C51C9BEC65}"/>
              </a:ext>
            </a:extLst>
          </p:cNvPr>
          <p:cNvSpPr/>
          <p:nvPr userDrawn="1"/>
        </p:nvSpPr>
        <p:spPr>
          <a:xfrm>
            <a:off x="8686800" y="0"/>
            <a:ext cx="457203" cy="6810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5B1C19A8-28B4-4940-BC58-2A2F4CBECB52}"/>
              </a:ext>
            </a:extLst>
          </p:cNvPr>
          <p:cNvSpPr/>
          <p:nvPr userDrawn="1"/>
        </p:nvSpPr>
        <p:spPr>
          <a:xfrm>
            <a:off x="0" y="6359237"/>
            <a:ext cx="1229181" cy="4873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C88576AF-FC53-453F-8AD9-CB677E4ED02D}"/>
              </a:ext>
            </a:extLst>
          </p:cNvPr>
          <p:cNvSpPr/>
          <p:nvPr userDrawn="1"/>
        </p:nvSpPr>
        <p:spPr>
          <a:xfrm>
            <a:off x="585283" y="6122427"/>
            <a:ext cx="601012" cy="4873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235527" y="1235890"/>
            <a:ext cx="8686800" cy="4941073"/>
          </a:xfrm>
        </p:spPr>
        <p:txBody>
          <a:bodyPr>
            <a:normAutofit/>
          </a:bodyPr>
          <a:lstStyle>
            <a:lvl1pPr>
              <a:defRPr sz="2400"/>
            </a:lvl1pPr>
            <a:lvl2pPr>
              <a:defRPr sz="2000"/>
            </a:lvl2pPr>
            <a:lvl3pPr>
              <a:defRPr sz="18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9" name="Picture 18">
            <a:extLst>
              <a:ext uri="{FF2B5EF4-FFF2-40B4-BE49-F238E27FC236}">
                <a16:creationId xmlns:a16="http://schemas.microsoft.com/office/drawing/2014/main" id="{AA45CA7E-C591-448A-8159-44E8978B6A76}"/>
              </a:ext>
            </a:extLst>
          </p:cNvPr>
          <p:cNvPicPr>
            <a:picLocks noChangeAspect="1"/>
          </p:cNvPicPr>
          <p:nvPr userDrawn="1"/>
        </p:nvPicPr>
        <p:blipFill>
          <a:blip r:embed="rId3"/>
          <a:stretch>
            <a:fillRect/>
          </a:stretch>
        </p:blipFill>
        <p:spPr>
          <a:xfrm>
            <a:off x="152400" y="6192997"/>
            <a:ext cx="1180174" cy="573227"/>
          </a:xfrm>
          <a:prstGeom prst="rect">
            <a:avLst/>
          </a:prstGeom>
        </p:spPr>
      </p:pic>
      <p:pic>
        <p:nvPicPr>
          <p:cNvPr id="15" name="Picture 14">
            <a:extLst>
              <a:ext uri="{FF2B5EF4-FFF2-40B4-BE49-F238E27FC236}">
                <a16:creationId xmlns:a16="http://schemas.microsoft.com/office/drawing/2014/main" id="{ADA1ECE2-343B-4F15-B930-17591F540D53}"/>
              </a:ext>
            </a:extLst>
          </p:cNvPr>
          <p:cNvPicPr>
            <a:picLocks noChangeAspect="1"/>
          </p:cNvPicPr>
          <p:nvPr userDrawn="1"/>
        </p:nvPicPr>
        <p:blipFill rotWithShape="1">
          <a:blip r:embed="rId4"/>
          <a:srcRect l="61293" b="66832"/>
          <a:stretch/>
        </p:blipFill>
        <p:spPr>
          <a:xfrm>
            <a:off x="8109684" y="188913"/>
            <a:ext cx="791371" cy="302701"/>
          </a:xfrm>
          <a:prstGeom prst="rect">
            <a:avLst/>
          </a:prstGeom>
        </p:spPr>
      </p:pic>
    </p:spTree>
    <p:extLst>
      <p:ext uri="{BB962C8B-B14F-4D97-AF65-F5344CB8AC3E}">
        <p14:creationId xmlns:p14="http://schemas.microsoft.com/office/powerpoint/2010/main" val="2303341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logo only)">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2566434" y="6481741"/>
            <a:ext cx="2057400" cy="365125"/>
          </a:xfrm>
        </p:spPr>
        <p:txBody>
          <a:bodyPr/>
          <a:lstStyle>
            <a:lvl1pPr>
              <a:defRPr sz="1100">
                <a:solidFill>
                  <a:srgbClr val="0070BA"/>
                </a:solidFill>
              </a:defRPr>
            </a:lvl1pPr>
          </a:lstStyle>
          <a:p>
            <a:fld id="{556FB2BF-070B-4007-BA6B-228B22F3F0B0}" type="datetimeFigureOut">
              <a:rPr lang="en-GB" smtClean="0"/>
              <a:pPr/>
              <a:t>27/03/2023</a:t>
            </a:fld>
            <a:endParaRPr lang="en-GB"/>
          </a:p>
        </p:txBody>
      </p:sp>
      <p:sp>
        <p:nvSpPr>
          <p:cNvPr id="5" name="Footer Placeholder 4"/>
          <p:cNvSpPr>
            <a:spLocks noGrp="1"/>
          </p:cNvSpPr>
          <p:nvPr>
            <p:ph type="ftr" sz="quarter" idx="11"/>
          </p:nvPr>
        </p:nvSpPr>
        <p:spPr>
          <a:xfrm>
            <a:off x="4828719" y="6481741"/>
            <a:ext cx="3086100" cy="365125"/>
          </a:xfrm>
        </p:spPr>
        <p:txBody>
          <a:bodyPr/>
          <a:lstStyle>
            <a:lvl1pPr>
              <a:defRPr sz="1100">
                <a:solidFill>
                  <a:srgbClr val="0070BA"/>
                </a:solidFill>
              </a:defRPr>
            </a:lvl1pPr>
          </a:lstStyle>
          <a:p>
            <a:endParaRPr lang="en-GB" dirty="0"/>
          </a:p>
        </p:txBody>
      </p:sp>
      <p:sp>
        <p:nvSpPr>
          <p:cNvPr id="6" name="Slide Number Placeholder 5"/>
          <p:cNvSpPr>
            <a:spLocks noGrp="1"/>
          </p:cNvSpPr>
          <p:nvPr>
            <p:ph type="sldNum" sz="quarter" idx="12"/>
          </p:nvPr>
        </p:nvSpPr>
        <p:spPr>
          <a:xfrm>
            <a:off x="8505370" y="6481741"/>
            <a:ext cx="619583" cy="365125"/>
          </a:xfrm>
        </p:spPr>
        <p:txBody>
          <a:bodyPr/>
          <a:lstStyle>
            <a:lvl1pPr>
              <a:defRPr sz="1100">
                <a:solidFill>
                  <a:srgbClr val="0070BA"/>
                </a:solidFill>
              </a:defRPr>
            </a:lvl1pPr>
          </a:lstStyle>
          <a:p>
            <a:fld id="{6574A99B-4807-4D86-8024-959551453E8A}" type="slidenum">
              <a:rPr lang="en-GB" smtClean="0"/>
              <a:pPr/>
              <a:t>‹#›</a:t>
            </a:fld>
            <a:endParaRPr lang="en-GB"/>
          </a:p>
        </p:txBody>
      </p:sp>
      <p:sp>
        <p:nvSpPr>
          <p:cNvPr id="2" name="Title 1"/>
          <p:cNvSpPr>
            <a:spLocks noGrp="1"/>
          </p:cNvSpPr>
          <p:nvPr>
            <p:ph type="title"/>
          </p:nvPr>
        </p:nvSpPr>
        <p:spPr>
          <a:xfrm>
            <a:off x="235527" y="0"/>
            <a:ext cx="5237013" cy="817418"/>
          </a:xfrm>
        </p:spPr>
        <p:txBody>
          <a:bodyPr>
            <a:normAutofit/>
          </a:bodyPr>
          <a:lstStyle>
            <a:lvl1pPr>
              <a:defRPr sz="2800" b="1">
                <a:solidFill>
                  <a:srgbClr val="0070BA"/>
                </a:solidFill>
                <a:latin typeface="+mn-lt"/>
              </a:defRPr>
            </a:lvl1pPr>
          </a:lstStyle>
          <a:p>
            <a:r>
              <a:rPr lang="en-US"/>
              <a:t>Click to edit Master title style</a:t>
            </a:r>
            <a:endParaRPr lang="en-US" dirty="0"/>
          </a:p>
        </p:txBody>
      </p:sp>
      <p:sp>
        <p:nvSpPr>
          <p:cNvPr id="13" name="Chord 12">
            <a:extLst>
              <a:ext uri="{FF2B5EF4-FFF2-40B4-BE49-F238E27FC236}">
                <a16:creationId xmlns:a16="http://schemas.microsoft.com/office/drawing/2014/main" id="{9B3F6D08-E605-41C8-9451-508AF78CF13F}"/>
              </a:ext>
            </a:extLst>
          </p:cNvPr>
          <p:cNvSpPr/>
          <p:nvPr userDrawn="1"/>
        </p:nvSpPr>
        <p:spPr>
          <a:xfrm rot="17504333">
            <a:off x="7920444" y="-423027"/>
            <a:ext cx="1133384" cy="1345619"/>
          </a:xfrm>
          <a:prstGeom prst="chord">
            <a:avLst>
              <a:gd name="adj1" fmla="val 2889360"/>
              <a:gd name="adj2" fmla="val 162000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D27A9110-93F4-4A84-A829-57C51C9BEC65}"/>
              </a:ext>
            </a:extLst>
          </p:cNvPr>
          <p:cNvSpPr/>
          <p:nvPr userDrawn="1"/>
        </p:nvSpPr>
        <p:spPr>
          <a:xfrm>
            <a:off x="8686800" y="0"/>
            <a:ext cx="457203" cy="6810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5B1C19A8-28B4-4940-BC58-2A2F4CBECB52}"/>
              </a:ext>
            </a:extLst>
          </p:cNvPr>
          <p:cNvSpPr/>
          <p:nvPr userDrawn="1"/>
        </p:nvSpPr>
        <p:spPr>
          <a:xfrm>
            <a:off x="0" y="6359237"/>
            <a:ext cx="1229181" cy="4873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C88576AF-FC53-453F-8AD9-CB677E4ED02D}"/>
              </a:ext>
            </a:extLst>
          </p:cNvPr>
          <p:cNvSpPr/>
          <p:nvPr userDrawn="1"/>
        </p:nvSpPr>
        <p:spPr>
          <a:xfrm>
            <a:off x="585283" y="6122427"/>
            <a:ext cx="601012" cy="4873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235527" y="1235890"/>
            <a:ext cx="8686800" cy="4941073"/>
          </a:xfrm>
        </p:spPr>
        <p:txBody>
          <a:bodyPr>
            <a:normAutofit/>
          </a:bodyPr>
          <a:lstStyle>
            <a:lvl1pPr>
              <a:defRPr sz="2400"/>
            </a:lvl1pPr>
            <a:lvl2pPr>
              <a:defRPr sz="2000"/>
            </a:lvl2pPr>
            <a:lvl3pPr>
              <a:defRPr sz="18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9" name="Picture 18">
            <a:extLst>
              <a:ext uri="{FF2B5EF4-FFF2-40B4-BE49-F238E27FC236}">
                <a16:creationId xmlns:a16="http://schemas.microsoft.com/office/drawing/2014/main" id="{AA45CA7E-C591-448A-8159-44E8978B6A76}"/>
              </a:ext>
            </a:extLst>
          </p:cNvPr>
          <p:cNvPicPr>
            <a:picLocks noChangeAspect="1"/>
          </p:cNvPicPr>
          <p:nvPr userDrawn="1"/>
        </p:nvPicPr>
        <p:blipFill>
          <a:blip r:embed="rId2"/>
          <a:stretch>
            <a:fillRect/>
          </a:stretch>
        </p:blipFill>
        <p:spPr>
          <a:xfrm>
            <a:off x="152400" y="6192997"/>
            <a:ext cx="1180174" cy="573227"/>
          </a:xfrm>
          <a:prstGeom prst="rect">
            <a:avLst/>
          </a:prstGeom>
        </p:spPr>
      </p:pic>
      <p:pic>
        <p:nvPicPr>
          <p:cNvPr id="15" name="Picture 14">
            <a:extLst>
              <a:ext uri="{FF2B5EF4-FFF2-40B4-BE49-F238E27FC236}">
                <a16:creationId xmlns:a16="http://schemas.microsoft.com/office/drawing/2014/main" id="{23A74199-EAAF-4D10-91FD-CDCA66B0755D}"/>
              </a:ext>
            </a:extLst>
          </p:cNvPr>
          <p:cNvPicPr>
            <a:picLocks noChangeAspect="1"/>
          </p:cNvPicPr>
          <p:nvPr userDrawn="1"/>
        </p:nvPicPr>
        <p:blipFill rotWithShape="1">
          <a:blip r:embed="rId3"/>
          <a:srcRect l="61293" b="66832"/>
          <a:stretch/>
        </p:blipFill>
        <p:spPr>
          <a:xfrm>
            <a:off x="8109684" y="188913"/>
            <a:ext cx="791371" cy="302701"/>
          </a:xfrm>
          <a:prstGeom prst="rect">
            <a:avLst/>
          </a:prstGeom>
        </p:spPr>
      </p:pic>
    </p:spTree>
    <p:extLst>
      <p:ext uri="{BB962C8B-B14F-4D97-AF65-F5344CB8AC3E}">
        <p14:creationId xmlns:p14="http://schemas.microsoft.com/office/powerpoint/2010/main" val="483602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Closing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49C51EFC-4713-4B2C-8E09-D74475096B54}"/>
              </a:ext>
            </a:extLst>
          </p:cNvPr>
          <p:cNvPicPr>
            <a:picLocks noChangeAspect="1"/>
          </p:cNvPicPr>
          <p:nvPr userDrawn="1"/>
        </p:nvPicPr>
        <p:blipFill>
          <a:blip r:embed="rId2"/>
          <a:stretch>
            <a:fillRect/>
          </a:stretch>
        </p:blipFill>
        <p:spPr>
          <a:xfrm>
            <a:off x="0" y="-11111"/>
            <a:ext cx="9144000" cy="6859585"/>
          </a:xfrm>
          <a:prstGeom prst="rect">
            <a:avLst/>
          </a:prstGeom>
        </p:spPr>
      </p:pic>
      <p:sp>
        <p:nvSpPr>
          <p:cNvPr id="3" name="Date Placeholder 2"/>
          <p:cNvSpPr>
            <a:spLocks noGrp="1"/>
          </p:cNvSpPr>
          <p:nvPr>
            <p:ph type="dt" sz="half" idx="10"/>
          </p:nvPr>
        </p:nvSpPr>
        <p:spPr/>
        <p:txBody>
          <a:bodyPr/>
          <a:lstStyle/>
          <a:p>
            <a:fld id="{556FB2BF-070B-4007-BA6B-228B22F3F0B0}" type="datetimeFigureOut">
              <a:rPr lang="en-GB" smtClean="0"/>
              <a:t>27/03/2023</a:t>
            </a:fld>
            <a:endParaRPr lang="en-GB"/>
          </a:p>
        </p:txBody>
      </p:sp>
      <p:pic>
        <p:nvPicPr>
          <p:cNvPr id="12" name="Picture 11">
            <a:extLst>
              <a:ext uri="{FF2B5EF4-FFF2-40B4-BE49-F238E27FC236}">
                <a16:creationId xmlns:a16="http://schemas.microsoft.com/office/drawing/2014/main" id="{863EFD13-D4CD-4B04-B70C-3A084F25FBA8}"/>
              </a:ext>
            </a:extLst>
          </p:cNvPr>
          <p:cNvPicPr>
            <a:picLocks noChangeAspect="1"/>
          </p:cNvPicPr>
          <p:nvPr userDrawn="1"/>
        </p:nvPicPr>
        <p:blipFill>
          <a:blip r:embed="rId3"/>
          <a:stretch>
            <a:fillRect/>
          </a:stretch>
        </p:blipFill>
        <p:spPr>
          <a:xfrm>
            <a:off x="314325" y="5118898"/>
            <a:ext cx="2714625" cy="1641195"/>
          </a:xfrm>
          <a:prstGeom prst="rect">
            <a:avLst/>
          </a:prstGeom>
        </p:spPr>
      </p:pic>
      <p:grpSp>
        <p:nvGrpSpPr>
          <p:cNvPr id="11" name="Group 10">
            <a:extLst>
              <a:ext uri="{FF2B5EF4-FFF2-40B4-BE49-F238E27FC236}">
                <a16:creationId xmlns:a16="http://schemas.microsoft.com/office/drawing/2014/main" id="{AAA8CF7D-8B15-40F1-8E83-A5630C4C5EE3}"/>
              </a:ext>
            </a:extLst>
          </p:cNvPr>
          <p:cNvGrpSpPr/>
          <p:nvPr userDrawn="1"/>
        </p:nvGrpSpPr>
        <p:grpSpPr>
          <a:xfrm>
            <a:off x="2770530" y="141294"/>
            <a:ext cx="6373470" cy="5337853"/>
            <a:chOff x="2298067" y="546114"/>
            <a:chExt cx="6774493" cy="5673714"/>
          </a:xfrm>
        </p:grpSpPr>
        <p:pic>
          <p:nvPicPr>
            <p:cNvPr id="9" name="Picture 8">
              <a:extLst>
                <a:ext uri="{FF2B5EF4-FFF2-40B4-BE49-F238E27FC236}">
                  <a16:creationId xmlns:a16="http://schemas.microsoft.com/office/drawing/2014/main" id="{890169AD-FA8B-45BB-9E09-A4CA25022F86}"/>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416" t="8781" r="36777"/>
            <a:stretch/>
          </p:blipFill>
          <p:spPr>
            <a:xfrm>
              <a:off x="2298067" y="546114"/>
              <a:ext cx="6774493" cy="5673714"/>
            </a:xfrm>
            <a:prstGeom prst="rect">
              <a:avLst/>
            </a:prstGeom>
          </p:spPr>
        </p:pic>
        <p:sp>
          <p:nvSpPr>
            <p:cNvPr id="10" name="Oval 9">
              <a:extLst>
                <a:ext uri="{FF2B5EF4-FFF2-40B4-BE49-F238E27FC236}">
                  <a16:creationId xmlns:a16="http://schemas.microsoft.com/office/drawing/2014/main" id="{5A76FA19-D32A-48D5-AE39-59E22063D71D}"/>
                </a:ext>
              </a:extLst>
            </p:cNvPr>
            <p:cNvSpPr/>
            <p:nvPr userDrawn="1"/>
          </p:nvSpPr>
          <p:spPr>
            <a:xfrm>
              <a:off x="6920389" y="2281239"/>
              <a:ext cx="288131" cy="288131"/>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1"/>
          <p:cNvSpPr>
            <a:spLocks noGrp="1"/>
          </p:cNvSpPr>
          <p:nvPr>
            <p:ph type="title"/>
          </p:nvPr>
        </p:nvSpPr>
        <p:spPr>
          <a:xfrm>
            <a:off x="214310" y="365126"/>
            <a:ext cx="6706079" cy="1325563"/>
          </a:xfrm>
        </p:spPr>
        <p:txBody>
          <a:bodyPr>
            <a:normAutofit/>
          </a:bodyPr>
          <a:lstStyle>
            <a:lvl1pPr>
              <a:defRPr sz="3600" b="1">
                <a:solidFill>
                  <a:schemeClr val="bg1"/>
                </a:solidFill>
                <a:latin typeface="+mn-lt"/>
              </a:defRPr>
            </a:lvl1pPr>
          </a:lstStyle>
          <a:p>
            <a:r>
              <a:rPr lang="en-US"/>
              <a:t>Click to edit Master title style</a:t>
            </a:r>
            <a:endParaRPr lang="en-US" dirty="0"/>
          </a:p>
        </p:txBody>
      </p:sp>
      <p:grpSp>
        <p:nvGrpSpPr>
          <p:cNvPr id="19" name="Group 18">
            <a:extLst>
              <a:ext uri="{FF2B5EF4-FFF2-40B4-BE49-F238E27FC236}">
                <a16:creationId xmlns:a16="http://schemas.microsoft.com/office/drawing/2014/main" id="{121E9B1D-97D0-4EF8-92AE-63FF929FC998}"/>
              </a:ext>
            </a:extLst>
          </p:cNvPr>
          <p:cNvGrpSpPr/>
          <p:nvPr userDrawn="1"/>
        </p:nvGrpSpPr>
        <p:grpSpPr>
          <a:xfrm>
            <a:off x="6637337" y="5696980"/>
            <a:ext cx="2357437" cy="1077399"/>
            <a:chOff x="6643687" y="5728730"/>
            <a:chExt cx="2357437" cy="1077399"/>
          </a:xfrm>
        </p:grpSpPr>
        <p:pic>
          <p:nvPicPr>
            <p:cNvPr id="16" name="Picture 15" descr="A picture containing drawing&#10;&#10;Description automatically generated">
              <a:extLst>
                <a:ext uri="{FF2B5EF4-FFF2-40B4-BE49-F238E27FC236}">
                  <a16:creationId xmlns:a16="http://schemas.microsoft.com/office/drawing/2014/main" id="{5B2FB8F1-087C-4D13-A6A8-55E9BA8FF97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643687" y="5728730"/>
              <a:ext cx="2357437" cy="877403"/>
            </a:xfrm>
            <a:prstGeom prst="rect">
              <a:avLst/>
            </a:prstGeom>
          </p:spPr>
        </p:pic>
        <p:pic>
          <p:nvPicPr>
            <p:cNvPr id="18" name="Picture 17" descr="Logo&#10;&#10;Description automatically generated">
              <a:extLst>
                <a:ext uri="{FF2B5EF4-FFF2-40B4-BE49-F238E27FC236}">
                  <a16:creationId xmlns:a16="http://schemas.microsoft.com/office/drawing/2014/main" id="{3DD1C1D7-23CC-4A1B-89D4-C232FA7DF442}"/>
                </a:ext>
              </a:extLst>
            </p:cNvPr>
            <p:cNvPicPr>
              <a:picLocks noChangeAspect="1"/>
            </p:cNvPicPr>
            <p:nvPr userDrawn="1"/>
          </p:nvPicPr>
          <p:blipFill rotWithShape="1">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t="81998"/>
            <a:stretch/>
          </p:blipFill>
          <p:spPr>
            <a:xfrm>
              <a:off x="6643687" y="6606132"/>
              <a:ext cx="2357437" cy="199997"/>
            </a:xfrm>
            <a:prstGeom prst="rect">
              <a:avLst/>
            </a:prstGeom>
          </p:spPr>
        </p:pic>
      </p:grpSp>
      <p:sp>
        <p:nvSpPr>
          <p:cNvPr id="4" name="Rectangle 3">
            <a:extLst>
              <a:ext uri="{FF2B5EF4-FFF2-40B4-BE49-F238E27FC236}">
                <a16:creationId xmlns:a16="http://schemas.microsoft.com/office/drawing/2014/main" id="{165F205D-BBAB-45BE-9C75-A7A83FA864F4}"/>
              </a:ext>
            </a:extLst>
          </p:cNvPr>
          <p:cNvSpPr/>
          <p:nvPr userDrawn="1"/>
        </p:nvSpPr>
        <p:spPr>
          <a:xfrm>
            <a:off x="7586133" y="67199"/>
            <a:ext cx="1557867" cy="1202801"/>
          </a:xfrm>
          <a:prstGeom prst="rect">
            <a:avLst/>
          </a:prstGeom>
          <a:solidFill>
            <a:srgbClr val="0078C1"/>
          </a:solidFill>
          <a:ln>
            <a:solidFill>
              <a:srgbClr val="0078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descr="Text&#10;&#10;Description automatically generated">
            <a:extLst>
              <a:ext uri="{FF2B5EF4-FFF2-40B4-BE49-F238E27FC236}">
                <a16:creationId xmlns:a16="http://schemas.microsoft.com/office/drawing/2014/main" id="{EFB59EC5-84AE-4052-B031-F91445467483}"/>
              </a:ext>
            </a:extLst>
          </p:cNvPr>
          <p:cNvPicPr>
            <a:picLocks noChangeAspect="1"/>
          </p:cNvPicPr>
          <p:nvPr userDrawn="1"/>
        </p:nvPicPr>
        <p:blipFill rotWithShape="1">
          <a:blip r:embed="rId8">
            <a:extLst>
              <a:ext uri="{28A0092B-C50C-407E-A947-70E740481C1C}">
                <a14:useLocalDpi xmlns:a14="http://schemas.microsoft.com/office/drawing/2010/main" val="0"/>
              </a:ext>
            </a:extLst>
          </a:blip>
          <a:srcRect l="56140" t="11151" r="4594" b="57324"/>
          <a:stretch/>
        </p:blipFill>
        <p:spPr>
          <a:xfrm>
            <a:off x="7453740" y="174961"/>
            <a:ext cx="1516920" cy="650947"/>
          </a:xfrm>
          <a:prstGeom prst="rect">
            <a:avLst/>
          </a:prstGeom>
        </p:spPr>
      </p:pic>
      <p:sp>
        <p:nvSpPr>
          <p:cNvPr id="15" name="Rectangle 14">
            <a:extLst>
              <a:ext uri="{FF2B5EF4-FFF2-40B4-BE49-F238E27FC236}">
                <a16:creationId xmlns:a16="http://schemas.microsoft.com/office/drawing/2014/main" id="{AF0CDC94-C1EA-4FE8-95C3-49F289F24A3E}"/>
              </a:ext>
            </a:extLst>
          </p:cNvPr>
          <p:cNvSpPr/>
          <p:nvPr userDrawn="1"/>
        </p:nvSpPr>
        <p:spPr>
          <a:xfrm>
            <a:off x="747098" y="5526519"/>
            <a:ext cx="3102621" cy="1202801"/>
          </a:xfrm>
          <a:prstGeom prst="rect">
            <a:avLst/>
          </a:prstGeom>
          <a:solidFill>
            <a:srgbClr val="0078C1"/>
          </a:solidFill>
          <a:ln>
            <a:solidFill>
              <a:srgbClr val="0078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6090EA24-DBC3-4A44-9BCA-C3BCA85B51EA}"/>
              </a:ext>
            </a:extLst>
          </p:cNvPr>
          <p:cNvSpPr txBox="1"/>
          <p:nvPr userDrawn="1"/>
        </p:nvSpPr>
        <p:spPr>
          <a:xfrm>
            <a:off x="820462" y="5519773"/>
            <a:ext cx="3004287" cy="1200329"/>
          </a:xfrm>
          <a:prstGeom prst="rect">
            <a:avLst/>
          </a:prstGeom>
          <a:noFill/>
        </p:spPr>
        <p:txBody>
          <a:bodyPr wrap="square" rtlCol="0">
            <a:spAutoFit/>
          </a:bodyPr>
          <a:lstStyle/>
          <a:p>
            <a:r>
              <a:rPr lang="en-GB" sz="1600" dirty="0">
                <a:solidFill>
                  <a:schemeClr val="bg1"/>
                </a:solidFill>
              </a:rPr>
              <a:t>www.ardengemcsu.nhs.uk</a:t>
            </a:r>
          </a:p>
          <a:p>
            <a:endParaRPr lang="en-GB" sz="1200" dirty="0">
              <a:solidFill>
                <a:schemeClr val="bg1"/>
              </a:solidFill>
            </a:endParaRPr>
          </a:p>
          <a:p>
            <a:r>
              <a:rPr lang="en-GB" sz="1600" dirty="0">
                <a:solidFill>
                  <a:schemeClr val="bg1"/>
                </a:solidFill>
              </a:rPr>
              <a:t>@ardengem</a:t>
            </a:r>
          </a:p>
          <a:p>
            <a:endParaRPr lang="en-GB" sz="1200" dirty="0">
              <a:solidFill>
                <a:schemeClr val="bg1"/>
              </a:solidFill>
            </a:endParaRPr>
          </a:p>
          <a:p>
            <a:r>
              <a:rPr lang="en-GB" sz="1600" dirty="0">
                <a:solidFill>
                  <a:schemeClr val="bg1"/>
                </a:solidFill>
              </a:rPr>
              <a:t>contact.ardengem@nhs.net</a:t>
            </a:r>
          </a:p>
        </p:txBody>
      </p:sp>
    </p:spTree>
    <p:extLst>
      <p:ext uri="{BB962C8B-B14F-4D97-AF65-F5344CB8AC3E}">
        <p14:creationId xmlns:p14="http://schemas.microsoft.com/office/powerpoint/2010/main" val="3550173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6FB2BF-070B-4007-BA6B-228B22F3F0B0}" type="datetimeFigureOut">
              <a:rPr lang="en-GB" smtClean="0"/>
              <a:t>27/03/2023</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74A99B-4807-4D86-8024-959551453E8A}" type="slidenum">
              <a:rPr lang="en-GB" smtClean="0"/>
              <a:t>‹#›</a:t>
            </a:fld>
            <a:endParaRPr lang="en-GB"/>
          </a:p>
        </p:txBody>
      </p:sp>
    </p:spTree>
    <p:extLst>
      <p:ext uri="{BB962C8B-B14F-4D97-AF65-F5344CB8AC3E}">
        <p14:creationId xmlns:p14="http://schemas.microsoft.com/office/powerpoint/2010/main" val="2496111143"/>
      </p:ext>
    </p:extLst>
  </p:cSld>
  <p:clrMap bg1="lt1" tx1="dk1" bg2="lt2" tx2="dk2" accent1="accent1" accent2="accent2" accent3="accent3" accent4="accent4" accent5="accent5" accent6="accent6" hlink="hlink" folHlink="folHlink"/>
  <p:sldLayoutIdLst>
    <p:sldLayoutId id="2147483663" r:id="rId1"/>
    <p:sldLayoutId id="2147483683" r:id="rId2"/>
    <p:sldLayoutId id="2147483672" r:id="rId3"/>
    <p:sldLayoutId id="2147483678" r:id="rId4"/>
    <p:sldLayoutId id="2147483679" r:id="rId5"/>
    <p:sldLayoutId id="2147483680" r:id="rId6"/>
    <p:sldLayoutId id="2147483666"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5D426-447F-4AF2-9880-CDD99B10B8ED}"/>
              </a:ext>
            </a:extLst>
          </p:cNvPr>
          <p:cNvSpPr>
            <a:spLocks noGrp="1"/>
          </p:cNvSpPr>
          <p:nvPr>
            <p:ph type="title"/>
          </p:nvPr>
        </p:nvSpPr>
        <p:spPr>
          <a:xfrm>
            <a:off x="91765" y="748524"/>
            <a:ext cx="7072513" cy="2060272"/>
          </a:xfrm>
        </p:spPr>
        <p:txBody>
          <a:bodyPr>
            <a:normAutofit/>
          </a:bodyPr>
          <a:lstStyle/>
          <a:p>
            <a:r>
              <a:rPr lang="en-GB" sz="2400" dirty="0"/>
              <a:t>Appendix 2: </a:t>
            </a:r>
            <a:br>
              <a:rPr lang="en-GB" sz="2400" dirty="0"/>
            </a:br>
            <a:r>
              <a:rPr lang="en-GB" sz="3200" dirty="0"/>
              <a:t>Summary </a:t>
            </a:r>
            <a:r>
              <a:rPr lang="en-GB" sz="3600" dirty="0"/>
              <a:t>of the Lincolnshire ICB EDS Domain 2 (Workforce health and well-being) Pilot</a:t>
            </a:r>
          </a:p>
        </p:txBody>
      </p:sp>
      <p:sp>
        <p:nvSpPr>
          <p:cNvPr id="3" name="Text Placeholder 2">
            <a:extLst>
              <a:ext uri="{FF2B5EF4-FFF2-40B4-BE49-F238E27FC236}">
                <a16:creationId xmlns:a16="http://schemas.microsoft.com/office/drawing/2014/main" id="{87D4E5E7-F6BB-4B3F-9247-4174B5995B3E}"/>
              </a:ext>
            </a:extLst>
          </p:cNvPr>
          <p:cNvSpPr>
            <a:spLocks noGrp="1"/>
          </p:cNvSpPr>
          <p:nvPr>
            <p:ph type="body" idx="1"/>
          </p:nvPr>
        </p:nvSpPr>
        <p:spPr>
          <a:xfrm>
            <a:off x="222144" y="2939765"/>
            <a:ext cx="3515156" cy="1269854"/>
          </a:xfrm>
        </p:spPr>
        <p:txBody>
          <a:bodyPr/>
          <a:lstStyle/>
          <a:p>
            <a:r>
              <a:rPr lang="en-GB" dirty="0"/>
              <a:t>Kamljit Obhi/Michelle Jenkins</a:t>
            </a:r>
          </a:p>
          <a:p>
            <a:endParaRPr lang="en-GB" dirty="0"/>
          </a:p>
        </p:txBody>
      </p:sp>
    </p:spTree>
    <p:extLst>
      <p:ext uri="{BB962C8B-B14F-4D97-AF65-F5344CB8AC3E}">
        <p14:creationId xmlns:p14="http://schemas.microsoft.com/office/powerpoint/2010/main" val="21186726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413EC-BCE0-40A9-8F8B-B7226856D80C}"/>
              </a:ext>
            </a:extLst>
          </p:cNvPr>
          <p:cNvSpPr>
            <a:spLocks noGrp="1"/>
          </p:cNvSpPr>
          <p:nvPr>
            <p:ph type="title"/>
          </p:nvPr>
        </p:nvSpPr>
        <p:spPr/>
        <p:txBody>
          <a:bodyPr/>
          <a:lstStyle/>
          <a:p>
            <a:r>
              <a:rPr lang="en-GB" sz="2800" dirty="0"/>
              <a:t>What is the new EDS 2022?</a:t>
            </a:r>
            <a:endParaRPr lang="en-GB" dirty="0"/>
          </a:p>
        </p:txBody>
      </p:sp>
      <p:sp>
        <p:nvSpPr>
          <p:cNvPr id="3" name="Content Placeholder 2">
            <a:extLst>
              <a:ext uri="{FF2B5EF4-FFF2-40B4-BE49-F238E27FC236}">
                <a16:creationId xmlns:a16="http://schemas.microsoft.com/office/drawing/2014/main" id="{E982E3A6-3575-475D-B842-2C4AD1F79AD1}"/>
              </a:ext>
            </a:extLst>
          </p:cNvPr>
          <p:cNvSpPr>
            <a:spLocks noGrp="1"/>
          </p:cNvSpPr>
          <p:nvPr>
            <p:ph idx="1"/>
          </p:nvPr>
        </p:nvSpPr>
        <p:spPr/>
        <p:txBody>
          <a:bodyPr/>
          <a:lstStyle/>
          <a:p>
            <a:r>
              <a:rPr lang="en-GB" sz="1800" dirty="0"/>
              <a:t>EDS is an accountable improvement tool for NHS organisations in England to review and develop their services, workforces and leadership, in active conversations with patients, public, staff, staff networks and trade unions – It is driven by evidence and insight</a:t>
            </a:r>
          </a:p>
          <a:p>
            <a:r>
              <a:rPr lang="en-GB" sz="1800" dirty="0"/>
              <a:t>Implementation is a requirement on both NHS commissioners and NHS providers – EDS is currently in a pilot phase. </a:t>
            </a:r>
          </a:p>
          <a:p>
            <a:r>
              <a:rPr lang="en-GB" sz="1800" dirty="0"/>
              <a:t>There are eleven outcomes across the three EDS domains: - </a:t>
            </a:r>
          </a:p>
          <a:p>
            <a:pPr lvl="1"/>
            <a:r>
              <a:rPr lang="en-GB" sz="1800" dirty="0"/>
              <a:t>Domain 1: Commissioned or provided Services</a:t>
            </a:r>
          </a:p>
          <a:p>
            <a:pPr lvl="1"/>
            <a:r>
              <a:rPr lang="en-GB" sz="1800" dirty="0"/>
              <a:t>Domain 2: Workforce Health and Wellbeing</a:t>
            </a:r>
          </a:p>
          <a:p>
            <a:pPr lvl="1"/>
            <a:r>
              <a:rPr lang="en-GB" sz="1800" dirty="0"/>
              <a:t>Domain 3: Inclusive Leadership</a:t>
            </a:r>
          </a:p>
          <a:p>
            <a:r>
              <a:rPr lang="en-GB" sz="1800" dirty="0"/>
              <a:t>The evidence produced for the eleven outcomes across the three EDS domains, is scored and weighted, leading to an overall EDS rating for the organisation. It is these ratings that provide assurance or point to the need for improvement. </a:t>
            </a:r>
          </a:p>
          <a:p>
            <a:r>
              <a:rPr lang="en-GB" sz="1800" dirty="0"/>
              <a:t>Lincs ICB will focus on piloting Domain 2 and will take full advantage of learning and support that is available and to be ahead of the curve before process is compulsory. </a:t>
            </a:r>
          </a:p>
          <a:p>
            <a:endParaRPr lang="en-GB" dirty="0"/>
          </a:p>
        </p:txBody>
      </p:sp>
    </p:spTree>
    <p:extLst>
      <p:ext uri="{BB962C8B-B14F-4D97-AF65-F5344CB8AC3E}">
        <p14:creationId xmlns:p14="http://schemas.microsoft.com/office/powerpoint/2010/main" val="3394787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80FCE-55B7-4F99-8CAE-54124D26F129}"/>
              </a:ext>
            </a:extLst>
          </p:cNvPr>
          <p:cNvSpPr>
            <a:spLocks noGrp="1"/>
          </p:cNvSpPr>
          <p:nvPr>
            <p:ph type="title"/>
          </p:nvPr>
        </p:nvSpPr>
        <p:spPr>
          <a:xfrm>
            <a:off x="235527" y="0"/>
            <a:ext cx="5237013" cy="754602"/>
          </a:xfrm>
        </p:spPr>
        <p:txBody>
          <a:bodyPr/>
          <a:lstStyle/>
          <a:p>
            <a:r>
              <a:rPr lang="en-GB" dirty="0"/>
              <a:t>EDS Domains and Outcomes </a:t>
            </a:r>
          </a:p>
        </p:txBody>
      </p:sp>
      <p:sp>
        <p:nvSpPr>
          <p:cNvPr id="8" name="Content Placeholder 2">
            <a:extLst>
              <a:ext uri="{FF2B5EF4-FFF2-40B4-BE49-F238E27FC236}">
                <a16:creationId xmlns:a16="http://schemas.microsoft.com/office/drawing/2014/main" id="{99C05090-1335-A3C8-7BEF-19AD5C88A209}"/>
              </a:ext>
            </a:extLst>
          </p:cNvPr>
          <p:cNvSpPr>
            <a:spLocks noGrp="1"/>
          </p:cNvSpPr>
          <p:nvPr>
            <p:ph idx="1"/>
          </p:nvPr>
        </p:nvSpPr>
        <p:spPr>
          <a:xfrm>
            <a:off x="461638" y="817418"/>
            <a:ext cx="8194089" cy="1551739"/>
          </a:xfrm>
          <a:solidFill>
            <a:schemeClr val="accent5">
              <a:lumMod val="20000"/>
              <a:lumOff val="80000"/>
            </a:schemeClr>
          </a:solidFill>
        </p:spPr>
        <p:txBody>
          <a:bodyPr>
            <a:normAutofit/>
          </a:bodyPr>
          <a:lstStyle/>
          <a:p>
            <a:pPr marL="0" indent="0">
              <a:buNone/>
            </a:pPr>
            <a:r>
              <a:rPr lang="en-GB" sz="1300" b="0" i="0" u="none" strike="noStrike" baseline="0" dirty="0">
                <a:solidFill>
                  <a:srgbClr val="000000"/>
                </a:solidFill>
                <a:latin typeface="Arial" panose="020B0604020202020204" pitchFamily="34" charset="0"/>
              </a:rPr>
              <a:t>Domain 1: Commissioned or provided services</a:t>
            </a:r>
            <a:endParaRPr lang="en-GB" sz="1300" dirty="0">
              <a:solidFill>
                <a:srgbClr val="000000"/>
              </a:solidFill>
              <a:latin typeface="Arial" panose="020B0604020202020204" pitchFamily="34" charset="0"/>
            </a:endParaRPr>
          </a:p>
          <a:p>
            <a:r>
              <a:rPr lang="en-GB" sz="1300" dirty="0">
                <a:solidFill>
                  <a:srgbClr val="000000"/>
                </a:solidFill>
                <a:latin typeface="Arial" panose="020B0604020202020204" pitchFamily="34" charset="0"/>
              </a:rPr>
              <a:t>Outcome 1A: Patients (service users) have required levels of access to the service  </a:t>
            </a:r>
          </a:p>
          <a:p>
            <a:r>
              <a:rPr lang="en-GB" sz="1300" dirty="0">
                <a:solidFill>
                  <a:srgbClr val="000000"/>
                </a:solidFill>
                <a:latin typeface="Arial" panose="020B0604020202020204" pitchFamily="34" charset="0"/>
              </a:rPr>
              <a:t>Outcome 1B: Individual patients (service user’s) health needs are met </a:t>
            </a:r>
          </a:p>
          <a:p>
            <a:r>
              <a:rPr lang="en-GB" sz="1300" dirty="0">
                <a:solidFill>
                  <a:srgbClr val="000000"/>
                </a:solidFill>
                <a:latin typeface="Arial" panose="020B0604020202020204" pitchFamily="34" charset="0"/>
              </a:rPr>
              <a:t>Outcome 1C: When patients (service users) use the service, they are free from harm</a:t>
            </a:r>
          </a:p>
          <a:p>
            <a:r>
              <a:rPr lang="en-GB" sz="1300" dirty="0">
                <a:solidFill>
                  <a:srgbClr val="000000"/>
                </a:solidFill>
                <a:latin typeface="Arial" panose="020B0604020202020204" pitchFamily="34" charset="0"/>
              </a:rPr>
              <a:t>Outcome 1D: Patients (service users) report positive experiences of the service </a:t>
            </a:r>
            <a:endParaRPr lang="en-GB" sz="1300" dirty="0"/>
          </a:p>
        </p:txBody>
      </p:sp>
      <p:sp>
        <p:nvSpPr>
          <p:cNvPr id="9" name="Content Placeholder 2">
            <a:extLst>
              <a:ext uri="{FF2B5EF4-FFF2-40B4-BE49-F238E27FC236}">
                <a16:creationId xmlns:a16="http://schemas.microsoft.com/office/drawing/2014/main" id="{848FBFFB-9D72-878E-DE4A-6A57141DEE52}"/>
              </a:ext>
            </a:extLst>
          </p:cNvPr>
          <p:cNvSpPr txBox="1">
            <a:spLocks/>
          </p:cNvSpPr>
          <p:nvPr/>
        </p:nvSpPr>
        <p:spPr>
          <a:xfrm>
            <a:off x="461638" y="2512381"/>
            <a:ext cx="8194090" cy="2022299"/>
          </a:xfrm>
          <a:prstGeom prst="rect">
            <a:avLst/>
          </a:prstGeom>
          <a:solidFill>
            <a:schemeClr val="accent6">
              <a:lumMod val="20000"/>
              <a:lumOff val="80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300" b="0" dirty="0">
                <a:solidFill>
                  <a:srgbClr val="000000"/>
                </a:solidFill>
                <a:latin typeface="Arial" panose="020B0604020202020204" pitchFamily="34" charset="0"/>
              </a:rPr>
              <a:t>Domain 2: Workforce health and well-being</a:t>
            </a:r>
            <a:endParaRPr lang="en-GB" sz="1300" dirty="0">
              <a:solidFill>
                <a:srgbClr val="000000"/>
              </a:solidFill>
              <a:latin typeface="Arial" panose="020B0604020202020204" pitchFamily="34" charset="0"/>
            </a:endParaRPr>
          </a:p>
          <a:p>
            <a:r>
              <a:rPr lang="en-GB" sz="1300" dirty="0">
                <a:solidFill>
                  <a:srgbClr val="000000"/>
                </a:solidFill>
                <a:latin typeface="Arial" panose="020B0604020202020204" pitchFamily="34" charset="0"/>
              </a:rPr>
              <a:t>Outcome 2A: When at work, staff are provided with support to manage obesity, diabetes, asthma, COPD and mental health conditions</a:t>
            </a:r>
          </a:p>
          <a:p>
            <a:r>
              <a:rPr lang="en-GB" sz="1300" dirty="0">
                <a:solidFill>
                  <a:srgbClr val="000000"/>
                </a:solidFill>
                <a:latin typeface="Arial" panose="020B0604020202020204" pitchFamily="34" charset="0"/>
              </a:rPr>
              <a:t>Outcome 2B: When at work, staff are free from abuse, harassment, bullying and physical violence from any source</a:t>
            </a:r>
          </a:p>
          <a:p>
            <a:r>
              <a:rPr lang="en-GB" sz="1300" dirty="0">
                <a:solidFill>
                  <a:srgbClr val="000000"/>
                </a:solidFill>
                <a:latin typeface="Arial" panose="020B0604020202020204" pitchFamily="34" charset="0"/>
              </a:rPr>
              <a:t>Outcome 2C: Staff have access to independent support and advice when suffering from stress, abuse, bullying harassment and physical violence from any source</a:t>
            </a:r>
          </a:p>
          <a:p>
            <a:r>
              <a:rPr lang="en-GB" sz="1300" dirty="0">
                <a:solidFill>
                  <a:srgbClr val="000000"/>
                </a:solidFill>
                <a:latin typeface="Arial" panose="020B0604020202020204" pitchFamily="34" charset="0"/>
              </a:rPr>
              <a:t>Outcome 2D: Staff recommend the organisation as a place to work and receive treatment</a:t>
            </a:r>
            <a:endParaRPr lang="en-GB" sz="1300" dirty="0"/>
          </a:p>
        </p:txBody>
      </p:sp>
      <p:sp>
        <p:nvSpPr>
          <p:cNvPr id="10" name="Content Placeholder 2">
            <a:extLst>
              <a:ext uri="{FF2B5EF4-FFF2-40B4-BE49-F238E27FC236}">
                <a16:creationId xmlns:a16="http://schemas.microsoft.com/office/drawing/2014/main" id="{84371183-57B2-F50D-826B-58E28FC753A5}"/>
              </a:ext>
            </a:extLst>
          </p:cNvPr>
          <p:cNvSpPr txBox="1">
            <a:spLocks/>
          </p:cNvSpPr>
          <p:nvPr/>
        </p:nvSpPr>
        <p:spPr>
          <a:xfrm>
            <a:off x="461637" y="4677905"/>
            <a:ext cx="8194090" cy="1927082"/>
          </a:xfrm>
          <a:prstGeom prst="rect">
            <a:avLst/>
          </a:prstGeom>
          <a:solidFill>
            <a:schemeClr val="accent4">
              <a:lumMod val="20000"/>
              <a:lumOff val="80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300" b="0" i="0" u="none" strike="noStrike" baseline="0" dirty="0">
                <a:solidFill>
                  <a:srgbClr val="000000"/>
                </a:solidFill>
                <a:latin typeface="Arial" panose="020B0604020202020204" pitchFamily="34" charset="0"/>
              </a:rPr>
              <a:t>Domain 3: Inclusive leadership</a:t>
            </a:r>
            <a:endParaRPr lang="en-GB" sz="1300" dirty="0">
              <a:solidFill>
                <a:srgbClr val="000000"/>
              </a:solidFill>
              <a:latin typeface="Arial" panose="020B0604020202020204" pitchFamily="34" charset="0"/>
            </a:endParaRPr>
          </a:p>
          <a:p>
            <a:r>
              <a:rPr lang="en-GB" sz="1300" dirty="0">
                <a:solidFill>
                  <a:srgbClr val="000000"/>
                </a:solidFill>
                <a:latin typeface="Arial" panose="020B0604020202020204" pitchFamily="34" charset="0"/>
              </a:rPr>
              <a:t>Outcome 3A: Board members, system leaders (Band 9 and VSM) and those with line management responsibilities routinely demonstrate their understanding of, and commitment to, equality and health inequalities </a:t>
            </a:r>
          </a:p>
          <a:p>
            <a:r>
              <a:rPr lang="en-GB" sz="1300" dirty="0">
                <a:solidFill>
                  <a:srgbClr val="000000"/>
                </a:solidFill>
                <a:latin typeface="Arial" panose="020B0604020202020204" pitchFamily="34" charset="0"/>
              </a:rPr>
              <a:t>Outcome 3B: Board/Committee papers (including minutes) identify equality and health inequalities related impacts and risks and how they will be mitigated and managed </a:t>
            </a:r>
          </a:p>
          <a:p>
            <a:r>
              <a:rPr lang="en-GB" sz="1300" dirty="0">
                <a:solidFill>
                  <a:srgbClr val="000000"/>
                </a:solidFill>
                <a:latin typeface="Arial" panose="020B0604020202020204" pitchFamily="34" charset="0"/>
              </a:rPr>
              <a:t>Outcome 3C: Board members, system and senior leaders (Band 9 and VSM) ensure levers are in place to manage performance and monitor progress with staff and patients</a:t>
            </a:r>
          </a:p>
        </p:txBody>
      </p:sp>
    </p:spTree>
    <p:extLst>
      <p:ext uri="{BB962C8B-B14F-4D97-AF65-F5344CB8AC3E}">
        <p14:creationId xmlns:p14="http://schemas.microsoft.com/office/powerpoint/2010/main" val="376095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FAB31-A373-46C8-B1EB-4D67786F42DF}"/>
              </a:ext>
            </a:extLst>
          </p:cNvPr>
          <p:cNvSpPr>
            <a:spLocks noGrp="1"/>
          </p:cNvSpPr>
          <p:nvPr>
            <p:ph type="title"/>
          </p:nvPr>
        </p:nvSpPr>
        <p:spPr>
          <a:xfrm>
            <a:off x="235527" y="124287"/>
            <a:ext cx="5237013" cy="817418"/>
          </a:xfrm>
        </p:spPr>
        <p:txBody>
          <a:bodyPr/>
          <a:lstStyle/>
          <a:p>
            <a:r>
              <a:rPr lang="en-GB" sz="2800" dirty="0"/>
              <a:t>EDS 2022 – Context </a:t>
            </a:r>
            <a:endParaRPr lang="en-GB" dirty="0"/>
          </a:p>
        </p:txBody>
      </p:sp>
      <p:sp>
        <p:nvSpPr>
          <p:cNvPr id="3" name="Content Placeholder 2">
            <a:extLst>
              <a:ext uri="{FF2B5EF4-FFF2-40B4-BE49-F238E27FC236}">
                <a16:creationId xmlns:a16="http://schemas.microsoft.com/office/drawing/2014/main" id="{E81269BC-3813-474B-9F4F-3C04FF2985E1}"/>
              </a:ext>
            </a:extLst>
          </p:cNvPr>
          <p:cNvSpPr>
            <a:spLocks noGrp="1"/>
          </p:cNvSpPr>
          <p:nvPr>
            <p:ph idx="1"/>
          </p:nvPr>
        </p:nvSpPr>
        <p:spPr/>
        <p:txBody>
          <a:bodyPr>
            <a:normAutofit/>
          </a:bodyPr>
          <a:lstStyle/>
          <a:p>
            <a:r>
              <a:rPr lang="en-GB" sz="2200" dirty="0"/>
              <a:t>EDS 2022 replaces EDS2</a:t>
            </a:r>
          </a:p>
          <a:p>
            <a:r>
              <a:rPr lang="en-GB" sz="2200" dirty="0"/>
              <a:t>Meets compliance to the Equality Act 2010, PSED (2011)</a:t>
            </a:r>
          </a:p>
          <a:p>
            <a:r>
              <a:rPr lang="en-GB" sz="2200" dirty="0"/>
              <a:t>Implementation by NHS provider organisations is mandatory in the NHS Standard Contract.</a:t>
            </a:r>
          </a:p>
          <a:p>
            <a:r>
              <a:rPr lang="en-GB" sz="2200" dirty="0"/>
              <a:t>Aligned to NHS England’s Long Term Plan and its commitment to an inclusive NHS that is fair and accessible to all. </a:t>
            </a:r>
          </a:p>
          <a:p>
            <a:r>
              <a:rPr lang="en-GB" sz="2200" dirty="0"/>
              <a:t>Supports delivery of actions within the LICB equality strategy and action plan 2020-23</a:t>
            </a:r>
          </a:p>
          <a:p>
            <a:r>
              <a:rPr lang="en-GB" sz="2200" dirty="0"/>
              <a:t>Implements Provider organisations objectives and action plans </a:t>
            </a:r>
          </a:p>
          <a:p>
            <a:r>
              <a:rPr lang="en-GB" sz="2200" dirty="0"/>
              <a:t>Staff survey 2021 results used for collation of evidence</a:t>
            </a:r>
          </a:p>
          <a:p>
            <a:r>
              <a:rPr lang="en-GB" sz="2200" dirty="0"/>
              <a:t>Actions developed aligned to Workforce Race Equality Standard (WRES) and Workforce Disability Equality Standard (WDES)</a:t>
            </a:r>
          </a:p>
        </p:txBody>
      </p:sp>
    </p:spTree>
    <p:extLst>
      <p:ext uri="{BB962C8B-B14F-4D97-AF65-F5344CB8AC3E}">
        <p14:creationId xmlns:p14="http://schemas.microsoft.com/office/powerpoint/2010/main" val="1655239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C83BD-E69B-928A-22DD-4B08795165EF}"/>
              </a:ext>
            </a:extLst>
          </p:cNvPr>
          <p:cNvSpPr>
            <a:spLocks noGrp="1"/>
          </p:cNvSpPr>
          <p:nvPr>
            <p:ph type="title"/>
          </p:nvPr>
        </p:nvSpPr>
        <p:spPr/>
        <p:txBody>
          <a:bodyPr/>
          <a:lstStyle/>
          <a:p>
            <a:r>
              <a:rPr lang="en-GB" sz="2800" dirty="0"/>
              <a:t>LICB Domain 2 Pilot – Process</a:t>
            </a:r>
            <a:endParaRPr lang="en-GB" dirty="0"/>
          </a:p>
        </p:txBody>
      </p:sp>
      <p:sp>
        <p:nvSpPr>
          <p:cNvPr id="3" name="Content Placeholder 2">
            <a:extLst>
              <a:ext uri="{FF2B5EF4-FFF2-40B4-BE49-F238E27FC236}">
                <a16:creationId xmlns:a16="http://schemas.microsoft.com/office/drawing/2014/main" id="{E144C902-8EEA-7CF8-B608-FFB74FC79514}"/>
              </a:ext>
            </a:extLst>
          </p:cNvPr>
          <p:cNvSpPr>
            <a:spLocks noGrp="1"/>
          </p:cNvSpPr>
          <p:nvPr>
            <p:ph idx="1"/>
          </p:nvPr>
        </p:nvSpPr>
        <p:spPr/>
        <p:txBody>
          <a:bodyPr/>
          <a:lstStyle/>
          <a:p>
            <a:r>
              <a:rPr lang="en-GB" sz="2000" dirty="0"/>
              <a:t> Implementation plan produced </a:t>
            </a:r>
          </a:p>
          <a:p>
            <a:pPr marL="285750" indent="-285750">
              <a:buFont typeface="Arial" panose="020B0604020202020204" pitchFamily="34" charset="0"/>
              <a:buChar char="•"/>
            </a:pPr>
            <a:r>
              <a:rPr lang="en-GB" sz="2000" dirty="0"/>
              <a:t>Work on Domain 2</a:t>
            </a:r>
          </a:p>
          <a:p>
            <a:pPr marL="742950" lvl="1" indent="-285750"/>
            <a:r>
              <a:rPr lang="en-GB" sz="2000" dirty="0"/>
              <a:t>Evidence collected (staff survey 2021) Dec 22- Jan 23</a:t>
            </a:r>
          </a:p>
          <a:p>
            <a:pPr marL="742950" lvl="1" indent="-285750"/>
            <a:r>
              <a:rPr lang="en-GB" dirty="0"/>
              <a:t>Report and action plan produced early part of January 23</a:t>
            </a:r>
          </a:p>
          <a:p>
            <a:pPr marL="742950" lvl="1" indent="-285750"/>
            <a:r>
              <a:rPr lang="en-GB" sz="2000" dirty="0"/>
              <a:t>Peer reviews undertaken with: - </a:t>
            </a:r>
          </a:p>
          <a:p>
            <a:pPr marL="1200150" lvl="2" indent="-285750"/>
            <a:r>
              <a:rPr lang="en-GB" dirty="0"/>
              <a:t>SEG members – 2 February </a:t>
            </a:r>
          </a:p>
          <a:p>
            <a:pPr marL="1200150" lvl="2" indent="-285750"/>
            <a:r>
              <a:rPr lang="en-GB" dirty="0"/>
              <a:t>Providers – individual meetings and via the Equality Forum Dec 22- Feb 23</a:t>
            </a:r>
          </a:p>
          <a:p>
            <a:pPr marL="1200150" lvl="2" indent="-285750"/>
            <a:r>
              <a:rPr lang="en-GB" dirty="0"/>
              <a:t>AGEM benchmarking with other ICBs </a:t>
            </a:r>
          </a:p>
          <a:p>
            <a:pPr marL="742950" lvl="1" indent="-285750"/>
            <a:r>
              <a:rPr lang="en-GB" dirty="0"/>
              <a:t>SMODG (Senior Management Operations Delivery Group) – 23 February meeting for further review and feedback by 6 March</a:t>
            </a:r>
            <a:endParaRPr lang="en-GB" sz="2000" dirty="0"/>
          </a:p>
          <a:p>
            <a:pPr marL="742950" lvl="1" indent="-285750"/>
            <a:r>
              <a:rPr lang="en-GB" sz="2000" dirty="0"/>
              <a:t>Approved by Executive members – 23 March 23</a:t>
            </a:r>
          </a:p>
          <a:p>
            <a:pPr marL="742950" lvl="1" indent="-285750"/>
            <a:r>
              <a:rPr lang="en-GB" sz="2000" dirty="0"/>
              <a:t>Published – 27 March 23</a:t>
            </a:r>
            <a:endParaRPr lang="en-GB" dirty="0"/>
          </a:p>
          <a:p>
            <a:pPr marL="457200" lvl="1" indent="0">
              <a:buNone/>
            </a:pPr>
            <a:endParaRPr lang="en-GB" sz="1400" dirty="0"/>
          </a:p>
          <a:p>
            <a:pPr marL="457200" lvl="1" indent="0">
              <a:buNone/>
            </a:pPr>
            <a:r>
              <a:rPr lang="en-GB" sz="1400" dirty="0"/>
              <a:t>Note: There was a delay in publication due to further review required by SMODG, before final approval at Executives meeting </a:t>
            </a:r>
          </a:p>
        </p:txBody>
      </p:sp>
    </p:spTree>
    <p:extLst>
      <p:ext uri="{BB962C8B-B14F-4D97-AF65-F5344CB8AC3E}">
        <p14:creationId xmlns:p14="http://schemas.microsoft.com/office/powerpoint/2010/main" val="3869864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8DD3A-2787-46FB-4415-3F52D64A9C3B}"/>
              </a:ext>
            </a:extLst>
          </p:cNvPr>
          <p:cNvSpPr>
            <a:spLocks noGrp="1"/>
          </p:cNvSpPr>
          <p:nvPr>
            <p:ph type="title"/>
          </p:nvPr>
        </p:nvSpPr>
        <p:spPr>
          <a:xfrm>
            <a:off x="235527" y="0"/>
            <a:ext cx="7150694" cy="772357"/>
          </a:xfrm>
        </p:spPr>
        <p:txBody>
          <a:bodyPr>
            <a:normAutofit/>
          </a:bodyPr>
          <a:lstStyle/>
          <a:p>
            <a:r>
              <a:rPr lang="en-GB" dirty="0"/>
              <a:t>LICB EDS domain 2 action plan 2023-24</a:t>
            </a:r>
          </a:p>
        </p:txBody>
      </p:sp>
      <p:graphicFrame>
        <p:nvGraphicFramePr>
          <p:cNvPr id="7" name="Content Placeholder 6">
            <a:extLst>
              <a:ext uri="{FF2B5EF4-FFF2-40B4-BE49-F238E27FC236}">
                <a16:creationId xmlns:a16="http://schemas.microsoft.com/office/drawing/2014/main" id="{4E84F062-83F3-60F5-1BCD-7D7D2F18B0DC}"/>
              </a:ext>
            </a:extLst>
          </p:cNvPr>
          <p:cNvGraphicFramePr>
            <a:graphicFrameLocks noGrp="1"/>
          </p:cNvGraphicFramePr>
          <p:nvPr>
            <p:ph idx="1"/>
            <p:extLst>
              <p:ext uri="{D42A27DB-BD31-4B8C-83A1-F6EECF244321}">
                <p14:modId xmlns:p14="http://schemas.microsoft.com/office/powerpoint/2010/main" val="722534379"/>
              </p:ext>
            </p:extLst>
          </p:nvPr>
        </p:nvGraphicFramePr>
        <p:xfrm>
          <a:off x="337351" y="606435"/>
          <a:ext cx="8389399" cy="6022493"/>
        </p:xfrm>
        <a:graphic>
          <a:graphicData uri="http://schemas.openxmlformats.org/drawingml/2006/table">
            <a:tbl>
              <a:tblPr firstRow="1" firstCol="1" bandRow="1"/>
              <a:tblGrid>
                <a:gridCol w="582942">
                  <a:extLst>
                    <a:ext uri="{9D8B030D-6E8A-4147-A177-3AD203B41FA5}">
                      <a16:colId xmlns:a16="http://schemas.microsoft.com/office/drawing/2014/main" val="2370474579"/>
                    </a:ext>
                  </a:extLst>
                </a:gridCol>
                <a:gridCol w="1583797">
                  <a:extLst>
                    <a:ext uri="{9D8B030D-6E8A-4147-A177-3AD203B41FA5}">
                      <a16:colId xmlns:a16="http://schemas.microsoft.com/office/drawing/2014/main" val="1696189692"/>
                    </a:ext>
                  </a:extLst>
                </a:gridCol>
                <a:gridCol w="1736131">
                  <a:extLst>
                    <a:ext uri="{9D8B030D-6E8A-4147-A177-3AD203B41FA5}">
                      <a16:colId xmlns:a16="http://schemas.microsoft.com/office/drawing/2014/main" val="3956633250"/>
                    </a:ext>
                  </a:extLst>
                </a:gridCol>
                <a:gridCol w="3772537">
                  <a:extLst>
                    <a:ext uri="{9D8B030D-6E8A-4147-A177-3AD203B41FA5}">
                      <a16:colId xmlns:a16="http://schemas.microsoft.com/office/drawing/2014/main" val="571089547"/>
                    </a:ext>
                  </a:extLst>
                </a:gridCol>
                <a:gridCol w="713992">
                  <a:extLst>
                    <a:ext uri="{9D8B030D-6E8A-4147-A177-3AD203B41FA5}">
                      <a16:colId xmlns:a16="http://schemas.microsoft.com/office/drawing/2014/main" val="3927113639"/>
                    </a:ext>
                  </a:extLst>
                </a:gridCol>
              </a:tblGrid>
              <a:tr h="308390">
                <a:tc>
                  <a:txBody>
                    <a:bodyPr/>
                    <a:lstStyle/>
                    <a:p>
                      <a:r>
                        <a:rPr lang="en-GB" sz="900" b="1" dirty="0">
                          <a:solidFill>
                            <a:srgbClr val="231F20"/>
                          </a:solidFill>
                          <a:effectLst/>
                          <a:latin typeface="Arial" panose="020B0604020202020204" pitchFamily="34" charset="0"/>
                          <a:ea typeface="Calibri" panose="020F0502020204030204" pitchFamily="34" charset="0"/>
                          <a:cs typeface="Arial" panose="020B0604020202020204" pitchFamily="34" charset="0"/>
                        </a:rPr>
                        <a:t>Domain </a:t>
                      </a:r>
                      <a:endPar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solidFill>
                      <a:srgbClr val="D9F0FA"/>
                    </a:solidFill>
                  </a:tcPr>
                </a:tc>
                <a:tc>
                  <a:txBody>
                    <a:bodyPr/>
                    <a:lstStyle/>
                    <a:p>
                      <a:r>
                        <a:rPr lang="en-GB" sz="900" b="1" dirty="0">
                          <a:solidFill>
                            <a:srgbClr val="231F20"/>
                          </a:solidFill>
                          <a:effectLst/>
                          <a:latin typeface="Arial" panose="020B0604020202020204" pitchFamily="34" charset="0"/>
                          <a:ea typeface="Calibri" panose="020F0502020204030204" pitchFamily="34" charset="0"/>
                          <a:cs typeface="Arial" panose="020B0604020202020204" pitchFamily="34" charset="0"/>
                        </a:rPr>
                        <a:t>Outcome </a:t>
                      </a:r>
                      <a:endPar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solidFill>
                      <a:srgbClr val="D9F0FA"/>
                    </a:solidFill>
                  </a:tcPr>
                </a:tc>
                <a:tc>
                  <a:txBody>
                    <a:bodyPr/>
                    <a:lstStyle/>
                    <a:p>
                      <a:r>
                        <a:rPr lang="en-GB" sz="900" b="1">
                          <a:solidFill>
                            <a:srgbClr val="231F20"/>
                          </a:solidFill>
                          <a:effectLst/>
                          <a:latin typeface="Arial" panose="020B0604020202020204" pitchFamily="34" charset="0"/>
                          <a:ea typeface="Calibri" panose="020F0502020204030204" pitchFamily="34" charset="0"/>
                          <a:cs typeface="Arial" panose="020B0604020202020204" pitchFamily="34" charset="0"/>
                        </a:rPr>
                        <a:t>Objective</a:t>
                      </a:r>
                      <a:endParaRPr lang="en-GB" sz="9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solidFill>
                      <a:srgbClr val="D9F0FA"/>
                    </a:solidFill>
                  </a:tcPr>
                </a:tc>
                <a:tc>
                  <a:txBody>
                    <a:bodyPr/>
                    <a:lstStyle/>
                    <a:p>
                      <a:r>
                        <a:rPr lang="en-GB" sz="900" b="1">
                          <a:solidFill>
                            <a:srgbClr val="231F20"/>
                          </a:solidFill>
                          <a:effectLst/>
                          <a:latin typeface="Arial" panose="020B0604020202020204" pitchFamily="34" charset="0"/>
                          <a:ea typeface="Calibri" panose="020F0502020204030204" pitchFamily="34" charset="0"/>
                          <a:cs typeface="Arial" panose="020B0604020202020204" pitchFamily="34" charset="0"/>
                        </a:rPr>
                        <a:t>Action</a:t>
                      </a:r>
                      <a:endParaRPr lang="en-GB" sz="9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solidFill>
                      <a:srgbClr val="D9F0FA"/>
                    </a:solidFill>
                  </a:tcPr>
                </a:tc>
                <a:tc>
                  <a:txBody>
                    <a:bodyPr/>
                    <a:lstStyle/>
                    <a:p>
                      <a:r>
                        <a:rPr lang="en-GB" sz="900" b="1" dirty="0">
                          <a:solidFill>
                            <a:srgbClr val="231F20"/>
                          </a:solidFill>
                          <a:effectLst/>
                          <a:latin typeface="Arial" panose="020B0604020202020204" pitchFamily="34" charset="0"/>
                          <a:ea typeface="Calibri" panose="020F0502020204030204" pitchFamily="34" charset="0"/>
                          <a:cs typeface="Arial" panose="020B0604020202020204" pitchFamily="34" charset="0"/>
                        </a:rPr>
                        <a:t>Completion date</a:t>
                      </a:r>
                      <a:endPar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solidFill>
                      <a:srgbClr val="D9F0FA"/>
                    </a:solidFill>
                  </a:tcPr>
                </a:tc>
                <a:extLst>
                  <a:ext uri="{0D108BD9-81ED-4DB2-BD59-A6C34878D82A}">
                    <a16:rowId xmlns:a16="http://schemas.microsoft.com/office/drawing/2014/main" val="642628489"/>
                  </a:ext>
                </a:extLst>
              </a:tr>
              <a:tr h="1250341">
                <a:tc rowSpan="4">
                  <a:txBody>
                    <a:bodyPr/>
                    <a:lstStyle/>
                    <a:p>
                      <a:pPr algn="ctr"/>
                      <a:r>
                        <a:rPr lang="en-GB" sz="900" b="1" dirty="0">
                          <a:solidFill>
                            <a:srgbClr val="231F20"/>
                          </a:solidFill>
                          <a:effectLst/>
                          <a:latin typeface="Arial" panose="020B0604020202020204" pitchFamily="34" charset="0"/>
                          <a:ea typeface="Calibri" panose="020F0502020204030204" pitchFamily="34" charset="0"/>
                          <a:cs typeface="Arial" panose="020B0604020202020204" pitchFamily="34" charset="0"/>
                        </a:rPr>
                        <a:t>Domain 2:</a:t>
                      </a:r>
                      <a:endPar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p>
                      <a:pPr algn="ctr"/>
                      <a:r>
                        <a:rPr lang="en-GB" sz="900" b="1" dirty="0">
                          <a:solidFill>
                            <a:srgbClr val="231F20"/>
                          </a:solidFill>
                          <a:effectLst/>
                          <a:latin typeface="Arial" panose="020B0604020202020204" pitchFamily="34" charset="0"/>
                          <a:ea typeface="Calibri" panose="020F0502020204030204" pitchFamily="34" charset="0"/>
                          <a:cs typeface="Arial" panose="020B0604020202020204" pitchFamily="34" charset="0"/>
                        </a:rPr>
                        <a:t>Workforce health and well-being</a:t>
                      </a:r>
                      <a:endPar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20009" marR="20009" marT="20009" marB="20009" vert="vert270" anchor="ctr">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solidFill>
                      <a:srgbClr val="D9F0FA"/>
                    </a:solidFill>
                  </a:tcPr>
                </a:tc>
                <a:tc>
                  <a:txBody>
                    <a:bodyPr/>
                    <a:lstStyle/>
                    <a:p>
                      <a:r>
                        <a:rPr lang="en-GB" sz="900" dirty="0">
                          <a:solidFill>
                            <a:srgbClr val="231F20"/>
                          </a:solidFill>
                          <a:effectLst/>
                          <a:latin typeface="Arial" panose="020B0604020202020204" pitchFamily="34" charset="0"/>
                          <a:ea typeface="Calibri" panose="020F0502020204030204" pitchFamily="34" charset="0"/>
                          <a:cs typeface="Arial" panose="020B0604020202020204" pitchFamily="34" charset="0"/>
                        </a:rPr>
                        <a:t>2A: When at work, staff are provided with support to manage obesity, diabetes, asthma, COPD and mental health conditions</a:t>
                      </a:r>
                      <a:endPar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solidFill>
                      <a:srgbClr val="D9F0FA"/>
                    </a:solidFill>
                  </a:tcPr>
                </a:tc>
                <a:tc>
                  <a:txBody>
                    <a:bodyPr/>
                    <a:lstStyle/>
                    <a:p>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Improve awareness and understanding of support available for these and other conditions.</a:t>
                      </a: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tcPr>
                </a:tc>
                <a:tc>
                  <a:txBody>
                    <a:bodyPr/>
                    <a:lstStyle/>
                    <a:p>
                      <a:pPr marL="171450" lvl="0" indent="-171450">
                        <a:buFont typeface="Arial" panose="020B0604020202020204" pitchFamily="34" charset="0"/>
                        <a:buChar char="•"/>
                      </a:pPr>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Assess staff uptake of the different occupational health services and its values</a:t>
                      </a:r>
                    </a:p>
                    <a:p>
                      <a:pPr marL="171450" lvl="0" indent="-171450">
                        <a:buFont typeface="Arial" panose="020B0604020202020204" pitchFamily="34" charset="0"/>
                        <a:buChar char="•"/>
                      </a:pPr>
                      <a:r>
                        <a:rPr lang="en-GB" sz="900" dirty="0">
                          <a:solidFill>
                            <a:srgbClr val="231F20"/>
                          </a:solidFill>
                          <a:effectLst/>
                          <a:latin typeface="Arial" panose="020B0604020202020204" pitchFamily="34" charset="0"/>
                          <a:ea typeface="Calibri" panose="020F0502020204030204" pitchFamily="34" charset="0"/>
                          <a:cs typeface="Arial" panose="020B0604020202020204" pitchFamily="34" charset="0"/>
                        </a:rPr>
                        <a:t>Programme of training to be developed for all managers on how </a:t>
                      </a:r>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and when</a:t>
                      </a:r>
                      <a:r>
                        <a:rPr lang="en-GB" sz="900" dirty="0">
                          <a:solidFill>
                            <a:srgbClr val="231F20"/>
                          </a:solidFill>
                          <a:effectLst/>
                          <a:latin typeface="Arial" panose="020B0604020202020204" pitchFamily="34" charset="0"/>
                          <a:ea typeface="Calibri" panose="020F0502020204030204" pitchFamily="34" charset="0"/>
                          <a:cs typeface="Arial" panose="020B0604020202020204" pitchFamily="34" charset="0"/>
                        </a:rPr>
                        <a:t> to have regular c</a:t>
                      </a:r>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aring </a:t>
                      </a:r>
                      <a:r>
                        <a:rPr lang="en-GB" sz="900" dirty="0">
                          <a:solidFill>
                            <a:srgbClr val="231F20"/>
                          </a:solidFill>
                          <a:effectLst/>
                          <a:latin typeface="Arial" panose="020B0604020202020204" pitchFamily="34" charset="0"/>
                          <a:ea typeface="Calibri" panose="020F0502020204030204" pitchFamily="34" charset="0"/>
                          <a:cs typeface="Arial" panose="020B0604020202020204" pitchFamily="34" charset="0"/>
                        </a:rPr>
                        <a:t>conversations for example in </a:t>
                      </a:r>
                      <a:r>
                        <a:rPr lang="en-GB" sz="900" dirty="0">
                          <a:solidFill>
                            <a:srgbClr val="231F20"/>
                          </a:solidFill>
                          <a:effectLst/>
                          <a:latin typeface="Arial" panose="020B0604020202020204" pitchFamily="34" charset="0"/>
                          <a:ea typeface="Times New Roman" panose="02020603050405020304" pitchFamily="18" charset="0"/>
                          <a:cs typeface="Arial" panose="020B0604020202020204" pitchFamily="34" charset="0"/>
                        </a:rPr>
                        <a:t>1-2-1s and appraisals as standard practice. </a:t>
                      </a:r>
                      <a:endPar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GB" sz="900" dirty="0">
                          <a:solidFill>
                            <a:srgbClr val="231F20"/>
                          </a:solidFill>
                          <a:effectLst/>
                          <a:latin typeface="Arial" panose="020B0604020202020204" pitchFamily="34" charset="0"/>
                          <a:ea typeface="Times New Roman" panose="02020603050405020304" pitchFamily="18" charset="0"/>
                          <a:cs typeface="Arial" panose="020B0604020202020204" pitchFamily="34" charset="0"/>
                        </a:rPr>
                        <a:t>Monitor the uptake and evaluation of the training delivered.</a:t>
                      </a:r>
                      <a:endParaRPr lang="en-GB" sz="900" dirty="0">
                        <a:solidFill>
                          <a:srgbClr val="231F20"/>
                        </a:solidFill>
                        <a:effectLst/>
                        <a:latin typeface="Arial" panose="020B0604020202020204" pitchFamily="34" charset="0"/>
                        <a:ea typeface="Times New Roman" panose="02020603050405020304" pitchFamily="18" charset="0"/>
                        <a:cs typeface="Times New Roman" panose="02020603050405020304" pitchFamily="18" charset="0"/>
                      </a:endParaRPr>
                    </a:p>
                    <a:p>
                      <a:pPr marL="171450" lvl="0" indent="-171450">
                        <a:buFont typeface="Arial" panose="020B0604020202020204" pitchFamily="34" charset="0"/>
                        <a:buChar char="•"/>
                      </a:pPr>
                      <a:r>
                        <a:rPr lang="en-GB" sz="900" dirty="0">
                          <a:effectLst/>
                          <a:latin typeface="Arial" panose="020B0604020202020204" pitchFamily="34" charset="0"/>
                          <a:ea typeface="Times New Roman" panose="02020603050405020304" pitchFamily="18" charset="0"/>
                        </a:rPr>
                        <a:t>Undertake two promotional exercises using different formats and communication methods to inform the workforce on the value of the HWB offer.</a:t>
                      </a:r>
                      <a:endPar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tcPr>
                </a:tc>
                <a:tc>
                  <a:txBody>
                    <a:bodyPr/>
                    <a:lstStyle/>
                    <a:p>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Dec 23</a:t>
                      </a: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tcPr>
                </a:tc>
                <a:extLst>
                  <a:ext uri="{0D108BD9-81ED-4DB2-BD59-A6C34878D82A}">
                    <a16:rowId xmlns:a16="http://schemas.microsoft.com/office/drawing/2014/main" val="4173880883"/>
                  </a:ext>
                </a:extLst>
              </a:tr>
              <a:tr h="1654035">
                <a:tc vMerge="1">
                  <a:txBody>
                    <a:bodyPr/>
                    <a:lstStyle/>
                    <a:p>
                      <a:endParaRPr lang="en-GB"/>
                    </a:p>
                  </a:txBody>
                  <a:tcPr/>
                </a:tc>
                <a:tc>
                  <a:txBody>
                    <a:bodyPr/>
                    <a:lstStyle/>
                    <a:p>
                      <a:r>
                        <a:rPr lang="en-GB" sz="900" dirty="0">
                          <a:solidFill>
                            <a:srgbClr val="231F20"/>
                          </a:solidFill>
                          <a:effectLst/>
                          <a:latin typeface="Arial" panose="020B0604020202020204" pitchFamily="34" charset="0"/>
                          <a:ea typeface="Calibri" panose="020F0502020204030204" pitchFamily="34" charset="0"/>
                          <a:cs typeface="Arial" panose="020B0604020202020204" pitchFamily="34" charset="0"/>
                        </a:rPr>
                        <a:t>2B: When at work, staff are free from abuse, harassment, bullying and physical violence from any source </a:t>
                      </a:r>
                      <a:endPar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solidFill>
                      <a:srgbClr val="D9F0FA"/>
                    </a:solidFill>
                  </a:tcPr>
                </a:tc>
                <a:tc>
                  <a:txBody>
                    <a:bodyPr/>
                    <a:lstStyle/>
                    <a:p>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Managers to take full responsibility to deal with incidents from the outset and provide the necessary assurance that incidents have been dealt with, and effective outcome has been achieved.  </a:t>
                      </a: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tcPr>
                </a:tc>
                <a:tc>
                  <a:txBody>
                    <a:bodyPr/>
                    <a:lstStyle/>
                    <a:p>
                      <a:pPr marL="171450" lvl="0" indent="-171450">
                        <a:buFont typeface="Arial" panose="020B0604020202020204" pitchFamily="34" charset="0"/>
                        <a:buChar char="•"/>
                      </a:pPr>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Training/advice for managers to be developed on how to have supporting conversations with staff who face abuse, harassment or bullying, and how to take corrective action. </a:t>
                      </a:r>
                    </a:p>
                    <a:p>
                      <a:pPr marL="171450" lvl="0" indent="-171450">
                        <a:buFont typeface="Arial" panose="020B0604020202020204" pitchFamily="34" charset="0"/>
                        <a:buChar char="•"/>
                      </a:pPr>
                      <a:r>
                        <a:rPr lang="en-GB" sz="900" dirty="0">
                          <a:solidFill>
                            <a:srgbClr val="231F20"/>
                          </a:solidFill>
                          <a:effectLst/>
                          <a:latin typeface="Arial" panose="020B0604020202020204" pitchFamily="34" charset="0"/>
                          <a:ea typeface="Times New Roman" panose="02020603050405020304" pitchFamily="18" charset="0"/>
                          <a:cs typeface="Arial" panose="020B0604020202020204" pitchFamily="34" charset="0"/>
                        </a:rPr>
                        <a:t>Monitor the uptake and evaluation of the training delivered</a:t>
                      </a:r>
                      <a:endPar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Managers to raise awareness of bullying and harassment amongst staff and promote support such as Freedom to speak up guardians via team meetings and 1:1s </a:t>
                      </a:r>
                    </a:p>
                    <a:p>
                      <a:pPr marL="171450" lvl="0" indent="-171450">
                        <a:buFont typeface="Arial" panose="020B0604020202020204" pitchFamily="34" charset="0"/>
                        <a:buChar char="•"/>
                      </a:pPr>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Managers to record all bullying and harassment cases </a:t>
                      </a:r>
                    </a:p>
                    <a:p>
                      <a:pPr marL="171450" lvl="0" indent="-171450">
                        <a:buFont typeface="Arial" panose="020B0604020202020204" pitchFamily="34" charset="0"/>
                        <a:buChar char="•"/>
                      </a:pPr>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Monitoring and review of recorded cases with be through Health, Safety and Wellbeing committee</a:t>
                      </a:r>
                    </a:p>
                    <a:p>
                      <a:pPr marL="171450" lvl="0" indent="-171450">
                        <a:buFont typeface="Arial" panose="020B0604020202020204" pitchFamily="34" charset="0"/>
                        <a:buChar char="•"/>
                      </a:pPr>
                      <a:r>
                        <a:rPr lang="en-GB" sz="900" dirty="0">
                          <a:effectLst/>
                          <a:latin typeface="Arial" panose="020B0604020202020204" pitchFamily="34" charset="0"/>
                          <a:ea typeface="Calibri" panose="020F0502020204030204" pitchFamily="34" charset="0"/>
                          <a:cs typeface="Times New Roman" panose="02020603050405020304" pitchFamily="18" charset="0"/>
                        </a:rPr>
                        <a:t>Assess the recording of outcomes of bullying and harassment incidents by Protected Characteristics. </a:t>
                      </a:r>
                      <a:endPar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tcPr>
                </a:tc>
                <a:tc>
                  <a:txBody>
                    <a:bodyPr/>
                    <a:lstStyle/>
                    <a:p>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Dec 23</a:t>
                      </a: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tcPr>
                </a:tc>
                <a:extLst>
                  <a:ext uri="{0D108BD9-81ED-4DB2-BD59-A6C34878D82A}">
                    <a16:rowId xmlns:a16="http://schemas.microsoft.com/office/drawing/2014/main" val="2827095763"/>
                  </a:ext>
                </a:extLst>
              </a:tr>
              <a:tr h="1250341">
                <a:tc vMerge="1">
                  <a:txBody>
                    <a:bodyPr/>
                    <a:lstStyle/>
                    <a:p>
                      <a:endParaRPr lang="en-GB"/>
                    </a:p>
                  </a:txBody>
                  <a:tcPr/>
                </a:tc>
                <a:tc>
                  <a:txBody>
                    <a:bodyPr/>
                    <a:lstStyle/>
                    <a:p>
                      <a:r>
                        <a:rPr lang="en-GB" sz="900">
                          <a:solidFill>
                            <a:srgbClr val="231F20"/>
                          </a:solidFill>
                          <a:effectLst/>
                          <a:latin typeface="Arial" panose="020B0604020202020204" pitchFamily="34" charset="0"/>
                          <a:ea typeface="Calibri" panose="020F0502020204030204" pitchFamily="34" charset="0"/>
                          <a:cs typeface="Arial" panose="020B0604020202020204" pitchFamily="34" charset="0"/>
                        </a:rPr>
                        <a:t>2C: Staff have access to independent support and advice when suffering from stress, abuse, bullying harassment and physical violence from any source</a:t>
                      </a:r>
                      <a:endParaRPr lang="en-GB" sz="9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solidFill>
                      <a:srgbClr val="D9F0FA"/>
                    </a:solidFill>
                  </a:tcPr>
                </a:tc>
                <a:tc>
                  <a:txBody>
                    <a:bodyPr/>
                    <a:lstStyle/>
                    <a:p>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Further work around promotion and raising awareness of the Anti-racism, harassment, and bullying policies and how to access support. </a:t>
                      </a:r>
                    </a:p>
                    <a:p>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 </a:t>
                      </a: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tcPr>
                </a:tc>
                <a:tc>
                  <a:txBody>
                    <a:bodyPr/>
                    <a:lstStyle/>
                    <a:p>
                      <a:pPr marL="171450" lvl="0" indent="-171450">
                        <a:buFont typeface="Arial" panose="020B0604020202020204" pitchFamily="34" charset="0"/>
                        <a:buChar char="•"/>
                      </a:pPr>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Review and assess support available and identify where improvements can be made.</a:t>
                      </a:r>
                    </a:p>
                    <a:p>
                      <a:pPr marL="171450" lvl="0" indent="-171450">
                        <a:buFont typeface="Arial" panose="020B0604020202020204" pitchFamily="34" charset="0"/>
                        <a:buChar char="•"/>
                      </a:pPr>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Increase communications through different channels e.g., via bulletins, team talk, social media/apps, staff meetings and leaders’ briefings.</a:t>
                      </a:r>
                    </a:p>
                    <a:p>
                      <a:pPr marL="171450" lvl="0" indent="-171450">
                        <a:buFont typeface="Arial" panose="020B0604020202020204" pitchFamily="34" charset="0"/>
                        <a:buChar char="•"/>
                      </a:pPr>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Development and delivery of anti-racism, bullying and harassment and disability discrimination training for all staff including information on access to support.</a:t>
                      </a:r>
                    </a:p>
                    <a:p>
                      <a:pPr marL="171450" lvl="0" indent="-171450">
                        <a:buFont typeface="Arial" panose="020B0604020202020204" pitchFamily="34" charset="0"/>
                        <a:buChar char="•"/>
                      </a:pPr>
                      <a:r>
                        <a:rPr lang="en-GB" sz="900" dirty="0">
                          <a:effectLst/>
                          <a:latin typeface="Arial" panose="020B0604020202020204" pitchFamily="34" charset="0"/>
                          <a:ea typeface="Times New Roman" panose="02020603050405020304" pitchFamily="18" charset="0"/>
                        </a:rPr>
                        <a:t>Monitor the uptake and evaluation of the training delivered.</a:t>
                      </a:r>
                      <a:endPar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tcPr>
                </a:tc>
                <a:tc>
                  <a:txBody>
                    <a:bodyPr/>
                    <a:lstStyle/>
                    <a:p>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Dec 23</a:t>
                      </a: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tcPr>
                </a:tc>
                <a:extLst>
                  <a:ext uri="{0D108BD9-81ED-4DB2-BD59-A6C34878D82A}">
                    <a16:rowId xmlns:a16="http://schemas.microsoft.com/office/drawing/2014/main" val="495958095"/>
                  </a:ext>
                </a:extLst>
              </a:tr>
              <a:tr h="1473301">
                <a:tc vMerge="1">
                  <a:txBody>
                    <a:bodyPr/>
                    <a:lstStyle/>
                    <a:p>
                      <a:endParaRPr lang="en-GB"/>
                    </a:p>
                  </a:txBody>
                  <a:tcPr/>
                </a:tc>
                <a:tc>
                  <a:txBody>
                    <a:bodyPr/>
                    <a:lstStyle/>
                    <a:p>
                      <a:r>
                        <a:rPr lang="en-GB" sz="900" dirty="0">
                          <a:solidFill>
                            <a:srgbClr val="231F20"/>
                          </a:solidFill>
                          <a:effectLst/>
                          <a:latin typeface="Arial" panose="020B0604020202020204" pitchFamily="34" charset="0"/>
                          <a:ea typeface="Calibri" panose="020F0502020204030204" pitchFamily="34" charset="0"/>
                          <a:cs typeface="Arial" panose="020B0604020202020204" pitchFamily="34" charset="0"/>
                        </a:rPr>
                        <a:t>2D: Staff recommend the organisation as a place to work and receive treatment</a:t>
                      </a:r>
                      <a:endPar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solidFill>
                      <a:srgbClr val="D9F0FA"/>
                    </a:solidFill>
                  </a:tcPr>
                </a:tc>
                <a:tc>
                  <a:txBody>
                    <a:bodyPr/>
                    <a:lstStyle/>
                    <a:p>
                      <a:r>
                        <a:rPr lang="en-GB" sz="900" dirty="0">
                          <a:effectLst/>
                          <a:latin typeface="Arial" panose="020B0604020202020204" pitchFamily="34" charset="0"/>
                          <a:ea typeface="Calibri" panose="020F0502020204030204" pitchFamily="34" charset="0"/>
                          <a:cs typeface="Times New Roman" panose="02020603050405020304" pitchFamily="18" charset="0"/>
                        </a:rPr>
                        <a:t>All staff to be kept informed of updates to HWB policies, procedures and practices and encouraged to provide feedback to staff surveys and questionnaires to enable the ICB to identify gaps and make improvements.</a:t>
                      </a:r>
                      <a:endPar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tcPr>
                </a:tc>
                <a:tc>
                  <a:txBody>
                    <a:bodyPr/>
                    <a:lstStyle/>
                    <a:p>
                      <a:pPr marL="171450" lvl="0" indent="-171450">
                        <a:buFont typeface="Arial" panose="020B0604020202020204" pitchFamily="34" charset="0"/>
                        <a:buChar char="•"/>
                      </a:pPr>
                      <a:r>
                        <a:rPr lang="en-GB" sz="900" dirty="0">
                          <a:solidFill>
                            <a:srgbClr val="231F20"/>
                          </a:solidFill>
                          <a:effectLst/>
                          <a:latin typeface="Arial" panose="020B0604020202020204" pitchFamily="34" charset="0"/>
                          <a:ea typeface="Calibri" panose="020F0502020204030204" pitchFamily="34" charset="0"/>
                          <a:cs typeface="Arial" panose="020B0604020202020204" pitchFamily="34" charset="0"/>
                        </a:rPr>
                        <a:t>I</a:t>
                      </a:r>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ncrease </a:t>
                      </a:r>
                      <a:r>
                        <a:rPr lang="en-GB" sz="900" dirty="0">
                          <a:solidFill>
                            <a:srgbClr val="231F20"/>
                          </a:solidFill>
                          <a:effectLst/>
                          <a:latin typeface="Arial" panose="020B0604020202020204" pitchFamily="34" charset="0"/>
                          <a:ea typeface="Calibri" panose="020F0502020204030204" pitchFamily="34" charset="0"/>
                          <a:cs typeface="Arial" panose="020B0604020202020204" pitchFamily="34" charset="0"/>
                        </a:rPr>
                        <a:t>communication t</a:t>
                      </a:r>
                      <a:r>
                        <a:rPr lang="en-GB" sz="900" dirty="0">
                          <a:solidFill>
                            <a:srgbClr val="000000"/>
                          </a:solidFill>
                          <a:effectLst/>
                          <a:latin typeface="Arial" panose="020B0604020202020204" pitchFamily="34" charset="0"/>
                          <a:ea typeface="Calibri" panose="020F0502020204030204" pitchFamily="34" charset="0"/>
                          <a:cs typeface="Arial" panose="020B0604020202020204" pitchFamily="34" charset="0"/>
                        </a:rPr>
                        <a:t>o ra</a:t>
                      </a:r>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ise</a:t>
                      </a:r>
                      <a:r>
                        <a:rPr lang="en-GB" sz="900" dirty="0">
                          <a:solidFill>
                            <a:srgbClr val="000000"/>
                          </a:solidFill>
                          <a:effectLst/>
                          <a:latin typeface="Arial" panose="020B0604020202020204" pitchFamily="34" charset="0"/>
                          <a:ea typeface="Calibri" panose="020F0502020204030204" pitchFamily="34" charset="0"/>
                          <a:cs typeface="Arial" panose="020B0604020202020204" pitchFamily="34" charset="0"/>
                        </a:rPr>
                        <a:t> the numbers of employees completing the staff survey by e</a:t>
                      </a:r>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ngagement via e.g., bulletins, team talk, social media/apps, staff meetings and leaders’ briefings.</a:t>
                      </a:r>
                    </a:p>
                    <a:p>
                      <a:pPr marL="171450" lvl="0" indent="-171450">
                        <a:buFont typeface="Arial" panose="020B0604020202020204" pitchFamily="34" charset="0"/>
                        <a:buChar char="•"/>
                      </a:pPr>
                      <a:r>
                        <a:rPr lang="en-GB" sz="900" dirty="0">
                          <a:solidFill>
                            <a:srgbClr val="000000"/>
                          </a:solidFill>
                          <a:effectLst/>
                          <a:latin typeface="Arial" panose="020B0604020202020204" pitchFamily="34" charset="0"/>
                          <a:ea typeface="Calibri" panose="020F0502020204030204" pitchFamily="34" charset="0"/>
                          <a:cs typeface="Arial" panose="020B0604020202020204" pitchFamily="34" charset="0"/>
                        </a:rPr>
                        <a:t>P</a:t>
                      </a:r>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romoting </a:t>
                      </a:r>
                      <a:r>
                        <a:rPr lang="en-GB" sz="900" dirty="0">
                          <a:solidFill>
                            <a:srgbClr val="000000"/>
                          </a:solidFill>
                          <a:effectLst/>
                          <a:latin typeface="Arial" panose="020B0604020202020204" pitchFamily="34" charset="0"/>
                          <a:ea typeface="Calibri" panose="020F0502020204030204" pitchFamily="34" charset="0"/>
                          <a:cs typeface="Arial" panose="020B0604020202020204" pitchFamily="34" charset="0"/>
                        </a:rPr>
                        <a:t>M</a:t>
                      </a:r>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anager and </a:t>
                      </a:r>
                      <a:r>
                        <a:rPr lang="en-GB" sz="900" dirty="0">
                          <a:solidFill>
                            <a:srgbClr val="000000"/>
                          </a:solidFill>
                          <a:effectLst/>
                          <a:latin typeface="Arial" panose="020B0604020202020204" pitchFamily="34" charset="0"/>
                          <a:ea typeface="Calibri" panose="020F0502020204030204" pitchFamily="34" charset="0"/>
                          <a:cs typeface="Arial" panose="020B0604020202020204" pitchFamily="34" charset="0"/>
                        </a:rPr>
                        <a:t>employees t</a:t>
                      </a:r>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o agree </a:t>
                      </a:r>
                      <a:r>
                        <a:rPr lang="en-GB" sz="900" dirty="0">
                          <a:solidFill>
                            <a:srgbClr val="000000"/>
                          </a:solidFill>
                          <a:effectLst/>
                          <a:latin typeface="Arial" panose="020B0604020202020204" pitchFamily="34" charset="0"/>
                          <a:ea typeface="Calibri" panose="020F0502020204030204" pitchFamily="34" charset="0"/>
                          <a:cs typeface="Arial" panose="020B0604020202020204" pitchFamily="34" charset="0"/>
                        </a:rPr>
                        <a:t>time to complete the survey.   </a:t>
                      </a:r>
                      <a:endPar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GB" sz="900" dirty="0">
                          <a:solidFill>
                            <a:srgbClr val="000000"/>
                          </a:solidFill>
                          <a:effectLst/>
                          <a:latin typeface="Arial" panose="020B0604020202020204" pitchFamily="34" charset="0"/>
                          <a:ea typeface="Calibri" panose="020F0502020204030204" pitchFamily="34" charset="0"/>
                        </a:rPr>
                        <a:t>Provide an additional question to understand impact of employment type e.g., apprenticeship, part time, fix term/temporary and condensed hours to assess variations amongst different protected characteristics.   </a:t>
                      </a:r>
                      <a:endPar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tcPr>
                </a:tc>
                <a:tc>
                  <a:txBody>
                    <a:bodyPr/>
                    <a:lstStyle/>
                    <a:p>
                      <a:r>
                        <a:rPr lang="en-GB" sz="9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Dec 23 </a:t>
                      </a:r>
                    </a:p>
                  </a:txBody>
                  <a:tcPr marL="20009" marR="20009" marT="20009" marB="20009">
                    <a:lnL w="12700" cap="flat" cmpd="sng" algn="ctr">
                      <a:solidFill>
                        <a:srgbClr val="768692"/>
                      </a:solidFill>
                      <a:prstDash val="solid"/>
                      <a:round/>
                      <a:headEnd type="none" w="med" len="med"/>
                      <a:tailEnd type="none" w="med" len="med"/>
                    </a:lnL>
                    <a:lnR w="12700" cap="flat" cmpd="sng" algn="ctr">
                      <a:solidFill>
                        <a:srgbClr val="768692"/>
                      </a:solidFill>
                      <a:prstDash val="solid"/>
                      <a:round/>
                      <a:headEnd type="none" w="med" len="med"/>
                      <a:tailEnd type="none" w="med" len="med"/>
                    </a:lnR>
                    <a:lnT w="12700" cap="flat" cmpd="sng" algn="ctr">
                      <a:solidFill>
                        <a:srgbClr val="768692"/>
                      </a:solidFill>
                      <a:prstDash val="solid"/>
                      <a:round/>
                      <a:headEnd type="none" w="med" len="med"/>
                      <a:tailEnd type="none" w="med" len="med"/>
                    </a:lnT>
                    <a:lnB w="12700" cap="flat" cmpd="sng" algn="ctr">
                      <a:solidFill>
                        <a:srgbClr val="768692"/>
                      </a:solidFill>
                      <a:prstDash val="solid"/>
                      <a:round/>
                      <a:headEnd type="none" w="med" len="med"/>
                      <a:tailEnd type="none" w="med" len="med"/>
                    </a:lnB>
                  </a:tcPr>
                </a:tc>
                <a:extLst>
                  <a:ext uri="{0D108BD9-81ED-4DB2-BD59-A6C34878D82A}">
                    <a16:rowId xmlns:a16="http://schemas.microsoft.com/office/drawing/2014/main" val="937574272"/>
                  </a:ext>
                </a:extLst>
              </a:tr>
            </a:tbl>
          </a:graphicData>
        </a:graphic>
      </p:graphicFrame>
    </p:spTree>
    <p:extLst>
      <p:ext uri="{BB962C8B-B14F-4D97-AF65-F5344CB8AC3E}">
        <p14:creationId xmlns:p14="http://schemas.microsoft.com/office/powerpoint/2010/main" val="1838771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68177-15AF-8708-A73B-D3FC7F16E321}"/>
              </a:ext>
            </a:extLst>
          </p:cNvPr>
          <p:cNvSpPr>
            <a:spLocks noGrp="1"/>
          </p:cNvSpPr>
          <p:nvPr>
            <p:ph type="title"/>
          </p:nvPr>
        </p:nvSpPr>
        <p:spPr/>
        <p:txBody>
          <a:bodyPr>
            <a:normAutofit fontScale="90000"/>
          </a:bodyPr>
          <a:lstStyle/>
          <a:p>
            <a:r>
              <a:rPr lang="en-GB" sz="2800"/>
              <a:t>Lincolnshire ICS Provider EDS Pilots </a:t>
            </a:r>
            <a:endParaRPr lang="en-GB" dirty="0"/>
          </a:p>
        </p:txBody>
      </p:sp>
      <p:graphicFrame>
        <p:nvGraphicFramePr>
          <p:cNvPr id="6" name="Content Placeholder 5">
            <a:extLst>
              <a:ext uri="{FF2B5EF4-FFF2-40B4-BE49-F238E27FC236}">
                <a16:creationId xmlns:a16="http://schemas.microsoft.com/office/drawing/2014/main" id="{928F7539-E73C-3E93-1843-DCECF28BEE2A}"/>
              </a:ext>
            </a:extLst>
          </p:cNvPr>
          <p:cNvGraphicFramePr>
            <a:graphicFrameLocks noGrp="1"/>
          </p:cNvGraphicFramePr>
          <p:nvPr>
            <p:ph idx="1"/>
            <p:extLst>
              <p:ext uri="{D42A27DB-BD31-4B8C-83A1-F6EECF244321}">
                <p14:modId xmlns:p14="http://schemas.microsoft.com/office/powerpoint/2010/main" val="2069939788"/>
              </p:ext>
            </p:extLst>
          </p:nvPr>
        </p:nvGraphicFramePr>
        <p:xfrm>
          <a:off x="674703" y="1154097"/>
          <a:ext cx="7892249" cy="4829453"/>
        </p:xfrm>
        <a:graphic>
          <a:graphicData uri="http://schemas.openxmlformats.org/drawingml/2006/table">
            <a:tbl>
              <a:tblPr>
                <a:tableStyleId>{5C22544A-7EE6-4342-B048-85BDC9FD1C3A}</a:tableStyleId>
              </a:tblPr>
              <a:tblGrid>
                <a:gridCol w="2585881">
                  <a:extLst>
                    <a:ext uri="{9D8B030D-6E8A-4147-A177-3AD203B41FA5}">
                      <a16:colId xmlns:a16="http://schemas.microsoft.com/office/drawing/2014/main" val="325754198"/>
                    </a:ext>
                  </a:extLst>
                </a:gridCol>
                <a:gridCol w="2652909">
                  <a:extLst>
                    <a:ext uri="{9D8B030D-6E8A-4147-A177-3AD203B41FA5}">
                      <a16:colId xmlns:a16="http://schemas.microsoft.com/office/drawing/2014/main" val="439374902"/>
                    </a:ext>
                  </a:extLst>
                </a:gridCol>
                <a:gridCol w="2653459">
                  <a:extLst>
                    <a:ext uri="{9D8B030D-6E8A-4147-A177-3AD203B41FA5}">
                      <a16:colId xmlns:a16="http://schemas.microsoft.com/office/drawing/2014/main" val="3028443514"/>
                    </a:ext>
                  </a:extLst>
                </a:gridCol>
              </a:tblGrid>
              <a:tr h="708582">
                <a:tc>
                  <a:txBody>
                    <a:bodyPr/>
                    <a:lstStyle/>
                    <a:p>
                      <a:pPr>
                        <a:lnSpc>
                          <a:spcPts val="1800"/>
                        </a:lnSpc>
                        <a:spcAft>
                          <a:spcPts val="1400"/>
                        </a:spcAft>
                      </a:pPr>
                      <a:r>
                        <a:rPr lang="en-GB" sz="1800" dirty="0">
                          <a:effectLst/>
                        </a:rPr>
                        <a:t>LPFT (Lincolnshire Partnership Foundation Trust)</a:t>
                      </a:r>
                      <a:endParaRPr lang="en-GB" sz="18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5002" marR="65002" marT="0" marB="0"/>
                </a:tc>
                <a:tc>
                  <a:txBody>
                    <a:bodyPr/>
                    <a:lstStyle/>
                    <a:p>
                      <a:pPr>
                        <a:lnSpc>
                          <a:spcPts val="1800"/>
                        </a:lnSpc>
                        <a:spcAft>
                          <a:spcPts val="1400"/>
                        </a:spcAft>
                      </a:pPr>
                      <a:r>
                        <a:rPr lang="en-GB" sz="1800">
                          <a:effectLst/>
                        </a:rPr>
                        <a:t>LCHS (Lincolnshire Community Health Services NHS Trust)</a:t>
                      </a:r>
                      <a:endParaRPr lang="en-GB" sz="18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5002" marR="65002" marT="0" marB="0"/>
                </a:tc>
                <a:tc>
                  <a:txBody>
                    <a:bodyPr/>
                    <a:lstStyle/>
                    <a:p>
                      <a:pPr>
                        <a:lnSpc>
                          <a:spcPts val="1800"/>
                        </a:lnSpc>
                        <a:spcAft>
                          <a:spcPts val="1400"/>
                        </a:spcAft>
                      </a:pPr>
                      <a:r>
                        <a:rPr lang="en-GB" sz="1800" dirty="0">
                          <a:effectLst/>
                        </a:rPr>
                        <a:t>ULHT (United Lincolnshire Health Trust)</a:t>
                      </a:r>
                      <a:endParaRPr lang="en-GB" sz="18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5002" marR="65002" marT="0" marB="0"/>
                </a:tc>
                <a:extLst>
                  <a:ext uri="{0D108BD9-81ED-4DB2-BD59-A6C34878D82A}">
                    <a16:rowId xmlns:a16="http://schemas.microsoft.com/office/drawing/2014/main" val="2546095318"/>
                  </a:ext>
                </a:extLst>
              </a:tr>
              <a:tr h="4120871">
                <a:tc>
                  <a:txBody>
                    <a:bodyPr/>
                    <a:lstStyle/>
                    <a:p>
                      <a:pPr marL="342900" lvl="0" indent="-342900">
                        <a:lnSpc>
                          <a:spcPts val="1800"/>
                        </a:lnSpc>
                        <a:spcAft>
                          <a:spcPts val="1400"/>
                        </a:spcAft>
                        <a:buFont typeface="Arial" panose="020B0604020202020204" pitchFamily="34" charset="0"/>
                        <a:buChar char="•"/>
                        <a:tabLst>
                          <a:tab pos="228600" algn="l"/>
                        </a:tabLst>
                      </a:pPr>
                      <a:r>
                        <a:rPr lang="en-GB" sz="1400" dirty="0">
                          <a:effectLst/>
                          <a:latin typeface="+mn-lt"/>
                        </a:rPr>
                        <a:t>All 3 domains piloted</a:t>
                      </a:r>
                    </a:p>
                    <a:p>
                      <a:pPr marL="342900" lvl="0" indent="-342900">
                        <a:lnSpc>
                          <a:spcPts val="1800"/>
                        </a:lnSpc>
                        <a:spcAft>
                          <a:spcPts val="1400"/>
                        </a:spcAft>
                        <a:buFont typeface="Arial" panose="020B0604020202020204" pitchFamily="34" charset="0"/>
                        <a:buChar char="•"/>
                        <a:tabLst>
                          <a:tab pos="228600" algn="l"/>
                        </a:tabLst>
                      </a:pPr>
                      <a:r>
                        <a:rPr lang="en-GB" sz="1400" dirty="0">
                          <a:effectLst/>
                          <a:latin typeface="+mn-lt"/>
                        </a:rPr>
                        <a:t>Domain 1 services</a:t>
                      </a:r>
                    </a:p>
                    <a:p>
                      <a:pPr marL="742950" lvl="1" indent="-285750">
                        <a:lnSpc>
                          <a:spcPts val="1800"/>
                        </a:lnSpc>
                        <a:spcAft>
                          <a:spcPts val="1400"/>
                        </a:spcAft>
                        <a:buFont typeface="Arial" panose="020B0604020202020204" pitchFamily="34" charset="0"/>
                        <a:buChar char="•"/>
                        <a:tabLst>
                          <a:tab pos="685800" algn="l"/>
                        </a:tabLst>
                      </a:pPr>
                      <a:r>
                        <a:rPr lang="en-GB" sz="1400" dirty="0">
                          <a:effectLst/>
                          <a:latin typeface="+mn-lt"/>
                        </a:rPr>
                        <a:t>Learning Disability Services</a:t>
                      </a:r>
                    </a:p>
                    <a:p>
                      <a:pPr marL="742950" lvl="1" indent="-285750">
                        <a:lnSpc>
                          <a:spcPts val="1800"/>
                        </a:lnSpc>
                        <a:spcAft>
                          <a:spcPts val="1400"/>
                        </a:spcAft>
                        <a:buFont typeface="Arial" panose="020B0604020202020204" pitchFamily="34" charset="0"/>
                        <a:buChar char="•"/>
                        <a:tabLst>
                          <a:tab pos="685800" algn="l"/>
                        </a:tabLst>
                      </a:pPr>
                      <a:r>
                        <a:rPr lang="en-GB" sz="1400" dirty="0">
                          <a:effectLst/>
                          <a:latin typeface="+mn-lt"/>
                        </a:rPr>
                        <a:t>Complex Forensic Services</a:t>
                      </a:r>
                    </a:p>
                    <a:p>
                      <a:pPr marL="342900" lvl="0" indent="-342900">
                        <a:lnSpc>
                          <a:spcPts val="1800"/>
                        </a:lnSpc>
                        <a:spcAft>
                          <a:spcPts val="1400"/>
                        </a:spcAft>
                        <a:buFont typeface="Arial" panose="020B0604020202020204" pitchFamily="34" charset="0"/>
                        <a:buChar char="•"/>
                        <a:tabLst>
                          <a:tab pos="228600" algn="l"/>
                        </a:tabLst>
                      </a:pPr>
                      <a:r>
                        <a:rPr lang="en-GB" sz="1400" dirty="0">
                          <a:effectLst/>
                          <a:latin typeface="+mn-lt"/>
                        </a:rPr>
                        <a:t>Peer reviews undertaken</a:t>
                      </a:r>
                    </a:p>
                    <a:p>
                      <a:pPr marL="342900" lvl="0" indent="-342900">
                        <a:lnSpc>
                          <a:spcPts val="1800"/>
                        </a:lnSpc>
                        <a:spcAft>
                          <a:spcPts val="1400"/>
                        </a:spcAft>
                        <a:buFont typeface="Arial" panose="020B0604020202020204" pitchFamily="34" charset="0"/>
                        <a:buChar char="•"/>
                        <a:tabLst>
                          <a:tab pos="228600" algn="l"/>
                        </a:tabLst>
                      </a:pPr>
                      <a:r>
                        <a:rPr lang="en-GB" sz="1400" dirty="0">
                          <a:effectLst/>
                          <a:latin typeface="+mn-lt"/>
                        </a:rPr>
                        <a:t>Reports and action plans produced </a:t>
                      </a:r>
                    </a:p>
                    <a:p>
                      <a:pPr marL="742950" lvl="1" indent="-285750">
                        <a:buFont typeface="Arial" panose="020B0604020202020204" pitchFamily="34" charset="0"/>
                        <a:buChar char="•"/>
                        <a:tabLst>
                          <a:tab pos="685800" algn="l"/>
                        </a:tabLst>
                      </a:pPr>
                      <a:r>
                        <a:rPr lang="en-GB" sz="1400" dirty="0">
                          <a:effectLst/>
                          <a:latin typeface="+mn-lt"/>
                        </a:rPr>
                        <a:t>Approved – 26 January 2023 Board</a:t>
                      </a:r>
                    </a:p>
                    <a:p>
                      <a:pPr marL="742950" lvl="1" indent="-285750">
                        <a:lnSpc>
                          <a:spcPts val="1800"/>
                        </a:lnSpc>
                        <a:spcAft>
                          <a:spcPts val="1400"/>
                        </a:spcAft>
                        <a:buFont typeface="Arial" panose="020B0604020202020204" pitchFamily="34" charset="0"/>
                        <a:buChar char="•"/>
                        <a:tabLst>
                          <a:tab pos="685800" algn="l"/>
                        </a:tabLst>
                      </a:pPr>
                      <a:r>
                        <a:rPr lang="en-GB" sz="1400" dirty="0">
                          <a:effectLst/>
                          <a:latin typeface="+mn-lt"/>
                        </a:rPr>
                        <a:t>Published – Week commencing 20/02/23</a:t>
                      </a:r>
                      <a:endParaRPr lang="en-GB" sz="1400" dirty="0">
                        <a:solidFill>
                          <a:srgbClr val="231F20"/>
                        </a:solidFill>
                        <a:effectLst/>
                        <a:latin typeface="+mn-lt"/>
                        <a:ea typeface="Calibri" panose="020F0502020204030204" pitchFamily="34" charset="0"/>
                        <a:cs typeface="Times New Roman" panose="02020603050405020304" pitchFamily="18" charset="0"/>
                      </a:endParaRPr>
                    </a:p>
                  </a:txBody>
                  <a:tcPr marL="65002" marR="65002" marT="0" marB="0"/>
                </a:tc>
                <a:tc>
                  <a:txBody>
                    <a:bodyPr/>
                    <a:lstStyle/>
                    <a:p>
                      <a:pPr marL="342900" lvl="0" indent="-342900">
                        <a:lnSpc>
                          <a:spcPts val="1800"/>
                        </a:lnSpc>
                        <a:spcAft>
                          <a:spcPts val="1400"/>
                        </a:spcAft>
                        <a:buFont typeface="Arial" panose="020B0604020202020204" pitchFamily="34" charset="0"/>
                        <a:buChar char="•"/>
                        <a:tabLst>
                          <a:tab pos="228600" algn="l"/>
                        </a:tabLst>
                      </a:pPr>
                      <a:r>
                        <a:rPr lang="en-GB" sz="1400" dirty="0">
                          <a:effectLst/>
                        </a:rPr>
                        <a:t>All 3 domains piloted</a:t>
                      </a:r>
                    </a:p>
                    <a:p>
                      <a:pPr marL="342900" lvl="0" indent="-342900">
                        <a:lnSpc>
                          <a:spcPts val="1800"/>
                        </a:lnSpc>
                        <a:spcAft>
                          <a:spcPts val="1400"/>
                        </a:spcAft>
                        <a:buFont typeface="Arial" panose="020B0604020202020204" pitchFamily="34" charset="0"/>
                        <a:buChar char="•"/>
                        <a:tabLst>
                          <a:tab pos="228600" algn="l"/>
                        </a:tabLst>
                      </a:pPr>
                      <a:r>
                        <a:rPr lang="en-GB" sz="1400" dirty="0">
                          <a:effectLst/>
                        </a:rPr>
                        <a:t>Domain 1 services </a:t>
                      </a:r>
                    </a:p>
                    <a:p>
                      <a:pPr marL="742950" lvl="1" indent="-285750">
                        <a:lnSpc>
                          <a:spcPts val="1800"/>
                        </a:lnSpc>
                        <a:spcAft>
                          <a:spcPts val="1400"/>
                        </a:spcAft>
                        <a:buFont typeface="Arial" panose="020B0604020202020204" pitchFamily="34" charset="0"/>
                        <a:buChar char="•"/>
                        <a:tabLst>
                          <a:tab pos="685800" algn="l"/>
                        </a:tabLst>
                      </a:pPr>
                      <a:r>
                        <a:rPr lang="en-GB" sz="1400" dirty="0">
                          <a:effectLst/>
                        </a:rPr>
                        <a:t>Lincoln UTC and </a:t>
                      </a:r>
                    </a:p>
                    <a:p>
                      <a:pPr marL="742950" lvl="1" indent="-285750">
                        <a:lnSpc>
                          <a:spcPts val="1800"/>
                        </a:lnSpc>
                        <a:spcAft>
                          <a:spcPts val="1400"/>
                        </a:spcAft>
                        <a:buFont typeface="Arial" panose="020B0604020202020204" pitchFamily="34" charset="0"/>
                        <a:buChar char="•"/>
                        <a:tabLst>
                          <a:tab pos="685800" algn="l"/>
                        </a:tabLst>
                      </a:pPr>
                      <a:r>
                        <a:rPr lang="en-GB" sz="1400" dirty="0">
                          <a:effectLst/>
                        </a:rPr>
                        <a:t>Cardiac Rehab</a:t>
                      </a:r>
                    </a:p>
                    <a:p>
                      <a:pPr marL="342900" lvl="0" indent="-342900">
                        <a:lnSpc>
                          <a:spcPts val="1800"/>
                        </a:lnSpc>
                        <a:spcAft>
                          <a:spcPts val="1400"/>
                        </a:spcAft>
                        <a:buFont typeface="Arial" panose="020B0604020202020204" pitchFamily="34" charset="0"/>
                        <a:buChar char="•"/>
                        <a:tabLst>
                          <a:tab pos="228600" algn="l"/>
                        </a:tabLst>
                      </a:pPr>
                      <a:r>
                        <a:rPr lang="en-GB" sz="1400" dirty="0">
                          <a:effectLst/>
                        </a:rPr>
                        <a:t>Peer reviews undertaken</a:t>
                      </a:r>
                    </a:p>
                    <a:p>
                      <a:pPr marL="342900" lvl="0" indent="-342900">
                        <a:lnSpc>
                          <a:spcPts val="1800"/>
                        </a:lnSpc>
                        <a:spcAft>
                          <a:spcPts val="1400"/>
                        </a:spcAft>
                        <a:buFont typeface="Arial" panose="020B0604020202020204" pitchFamily="34" charset="0"/>
                        <a:buChar char="•"/>
                        <a:tabLst>
                          <a:tab pos="228600" algn="l"/>
                        </a:tabLst>
                      </a:pPr>
                      <a:r>
                        <a:rPr lang="en-GB" sz="1400" dirty="0">
                          <a:effectLst/>
                        </a:rPr>
                        <a:t>Reports and action plans produced</a:t>
                      </a:r>
                    </a:p>
                    <a:p>
                      <a:pPr marL="742950" lvl="1" indent="-285750">
                        <a:lnSpc>
                          <a:spcPts val="1800"/>
                        </a:lnSpc>
                        <a:spcAft>
                          <a:spcPts val="1400"/>
                        </a:spcAft>
                        <a:buFont typeface="Arial" panose="020B0604020202020204" pitchFamily="34" charset="0"/>
                        <a:buChar char="•"/>
                        <a:tabLst>
                          <a:tab pos="685800" algn="l"/>
                        </a:tabLst>
                      </a:pPr>
                      <a:r>
                        <a:rPr lang="en-GB" sz="1400" dirty="0">
                          <a:effectLst/>
                        </a:rPr>
                        <a:t>Approved – 10/1/23</a:t>
                      </a:r>
                    </a:p>
                    <a:p>
                      <a:pPr marL="742950" lvl="1" indent="-285750">
                        <a:lnSpc>
                          <a:spcPts val="1800"/>
                        </a:lnSpc>
                        <a:spcAft>
                          <a:spcPts val="1400"/>
                        </a:spcAft>
                        <a:buFont typeface="Arial" panose="020B0604020202020204" pitchFamily="34" charset="0"/>
                        <a:buChar char="•"/>
                        <a:tabLst>
                          <a:tab pos="685800" algn="l"/>
                        </a:tabLst>
                      </a:pPr>
                      <a:r>
                        <a:rPr lang="en-GB" sz="1400" dirty="0">
                          <a:effectLst/>
                        </a:rPr>
                        <a:t>Published – 28/03/23</a:t>
                      </a:r>
                      <a:endParaRPr lang="en-GB" sz="14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5002" marR="65002" marT="0" marB="0"/>
                </a:tc>
                <a:tc>
                  <a:txBody>
                    <a:bodyPr/>
                    <a:lstStyle/>
                    <a:p>
                      <a:pPr marL="342900" lvl="0" indent="-342900">
                        <a:lnSpc>
                          <a:spcPts val="1800"/>
                        </a:lnSpc>
                        <a:spcAft>
                          <a:spcPts val="1400"/>
                        </a:spcAft>
                        <a:buFont typeface="Arial" panose="020B0604020202020204" pitchFamily="34" charset="0"/>
                        <a:buChar char="•"/>
                        <a:tabLst>
                          <a:tab pos="228600" algn="l"/>
                        </a:tabLst>
                      </a:pPr>
                      <a:r>
                        <a:rPr lang="en-GB" sz="1400" dirty="0">
                          <a:effectLst/>
                        </a:rPr>
                        <a:t>All 3 domains piloted </a:t>
                      </a:r>
                    </a:p>
                    <a:p>
                      <a:pPr marL="342900" lvl="0" indent="-342900">
                        <a:lnSpc>
                          <a:spcPts val="1800"/>
                        </a:lnSpc>
                        <a:spcAft>
                          <a:spcPts val="1400"/>
                        </a:spcAft>
                        <a:buFont typeface="Arial" panose="020B0604020202020204" pitchFamily="34" charset="0"/>
                        <a:buChar char="•"/>
                        <a:tabLst>
                          <a:tab pos="228600" algn="l"/>
                        </a:tabLst>
                      </a:pPr>
                      <a:r>
                        <a:rPr lang="en-GB" sz="1400" dirty="0">
                          <a:effectLst/>
                        </a:rPr>
                        <a:t>Domain 1 services</a:t>
                      </a:r>
                    </a:p>
                    <a:p>
                      <a:pPr marL="742950" lvl="1" indent="-285750">
                        <a:lnSpc>
                          <a:spcPts val="1800"/>
                        </a:lnSpc>
                        <a:spcAft>
                          <a:spcPts val="1400"/>
                        </a:spcAft>
                        <a:buFont typeface="Arial" panose="020B0604020202020204" pitchFamily="34" charset="0"/>
                        <a:buChar char="•"/>
                        <a:tabLst>
                          <a:tab pos="685800" algn="l"/>
                        </a:tabLst>
                      </a:pPr>
                      <a:r>
                        <a:rPr lang="en-GB" sz="1400" dirty="0">
                          <a:effectLst/>
                        </a:rPr>
                        <a:t>SDEC and 2 week wait</a:t>
                      </a:r>
                    </a:p>
                    <a:p>
                      <a:pPr marL="742950" lvl="1" indent="-285750">
                        <a:lnSpc>
                          <a:spcPts val="1800"/>
                        </a:lnSpc>
                        <a:spcAft>
                          <a:spcPts val="1400"/>
                        </a:spcAft>
                        <a:buFont typeface="Arial" panose="020B0604020202020204" pitchFamily="34" charset="0"/>
                        <a:buChar char="•"/>
                        <a:tabLst>
                          <a:tab pos="685800" algn="l"/>
                        </a:tabLst>
                      </a:pPr>
                      <a:r>
                        <a:rPr lang="en-GB" sz="1400" dirty="0">
                          <a:effectLst/>
                        </a:rPr>
                        <a:t>Breast Pain (</a:t>
                      </a:r>
                      <a:r>
                        <a:rPr lang="en-GB" sz="1400" dirty="0" err="1">
                          <a:effectLst/>
                        </a:rPr>
                        <a:t>Mastalgia</a:t>
                      </a:r>
                      <a:r>
                        <a:rPr lang="en-GB" sz="1400" dirty="0">
                          <a:effectLst/>
                        </a:rPr>
                        <a:t>) pathway </a:t>
                      </a:r>
                    </a:p>
                    <a:p>
                      <a:pPr marL="342900" lvl="0" indent="-342900">
                        <a:lnSpc>
                          <a:spcPts val="1800"/>
                        </a:lnSpc>
                        <a:spcAft>
                          <a:spcPts val="1400"/>
                        </a:spcAft>
                        <a:buFont typeface="Arial" panose="020B0604020202020204" pitchFamily="34" charset="0"/>
                        <a:buChar char="•"/>
                        <a:tabLst>
                          <a:tab pos="228600" algn="l"/>
                        </a:tabLst>
                      </a:pPr>
                      <a:r>
                        <a:rPr lang="en-GB" sz="1400" dirty="0">
                          <a:effectLst/>
                        </a:rPr>
                        <a:t>Peer reviews undertaken</a:t>
                      </a:r>
                    </a:p>
                    <a:p>
                      <a:pPr marL="342900" lvl="0" indent="-342900">
                        <a:lnSpc>
                          <a:spcPts val="1800"/>
                        </a:lnSpc>
                        <a:spcAft>
                          <a:spcPts val="1400"/>
                        </a:spcAft>
                        <a:buFont typeface="Arial" panose="020B0604020202020204" pitchFamily="34" charset="0"/>
                        <a:buChar char="•"/>
                        <a:tabLst>
                          <a:tab pos="228600" algn="l"/>
                        </a:tabLst>
                      </a:pPr>
                      <a:r>
                        <a:rPr lang="en-GB" sz="1400" dirty="0">
                          <a:effectLst/>
                        </a:rPr>
                        <a:t>Reports and action plans produced</a:t>
                      </a:r>
                    </a:p>
                    <a:p>
                      <a:pPr marL="742950" lvl="1" indent="-285750">
                        <a:buFont typeface="Arial" panose="020B0604020202020204" pitchFamily="34" charset="0"/>
                        <a:buChar char="•"/>
                        <a:tabLst>
                          <a:tab pos="685800" algn="l"/>
                        </a:tabLst>
                      </a:pPr>
                      <a:r>
                        <a:rPr lang="en-GB" sz="1400" dirty="0">
                          <a:effectLst/>
                        </a:rPr>
                        <a:t>Approved – 7</a:t>
                      </a:r>
                      <a:r>
                        <a:rPr lang="en-GB" sz="1400" baseline="30000" dirty="0">
                          <a:effectLst/>
                        </a:rPr>
                        <a:t>th</a:t>
                      </a:r>
                      <a:r>
                        <a:rPr lang="en-GB" sz="1400" dirty="0">
                          <a:effectLst/>
                        </a:rPr>
                        <a:t> February 2023</a:t>
                      </a:r>
                    </a:p>
                    <a:p>
                      <a:pPr marL="742950" lvl="1" indent="-285750">
                        <a:buFont typeface="Arial" panose="020B0604020202020204" pitchFamily="34" charset="0"/>
                        <a:buChar char="•"/>
                        <a:tabLst>
                          <a:tab pos="685800" algn="l"/>
                        </a:tabLst>
                      </a:pPr>
                      <a:r>
                        <a:rPr lang="en-GB" sz="1400" dirty="0">
                          <a:effectLst/>
                        </a:rPr>
                        <a:t>Published – Week Commencing 20/02/23 </a:t>
                      </a:r>
                    </a:p>
                    <a:p>
                      <a:pPr marL="457200">
                        <a:lnSpc>
                          <a:spcPts val="1800"/>
                        </a:lnSpc>
                        <a:spcAft>
                          <a:spcPts val="1400"/>
                        </a:spcAft>
                      </a:pPr>
                      <a:r>
                        <a:rPr lang="en-GB" sz="1400" dirty="0">
                          <a:effectLst/>
                        </a:rPr>
                        <a:t> </a:t>
                      </a:r>
                      <a:endParaRPr lang="en-GB" sz="14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5002" marR="65002" marT="0" marB="0"/>
                </a:tc>
                <a:extLst>
                  <a:ext uri="{0D108BD9-81ED-4DB2-BD59-A6C34878D82A}">
                    <a16:rowId xmlns:a16="http://schemas.microsoft.com/office/drawing/2014/main" val="1156674151"/>
                  </a:ext>
                </a:extLst>
              </a:tr>
            </a:tbl>
          </a:graphicData>
        </a:graphic>
      </p:graphicFrame>
    </p:spTree>
    <p:extLst>
      <p:ext uri="{BB962C8B-B14F-4D97-AF65-F5344CB8AC3E}">
        <p14:creationId xmlns:p14="http://schemas.microsoft.com/office/powerpoint/2010/main" val="231573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590DE-A7CA-49AF-1854-9484FE050322}"/>
              </a:ext>
            </a:extLst>
          </p:cNvPr>
          <p:cNvSpPr>
            <a:spLocks noGrp="1"/>
          </p:cNvSpPr>
          <p:nvPr>
            <p:ph type="title"/>
          </p:nvPr>
        </p:nvSpPr>
        <p:spPr>
          <a:xfrm>
            <a:off x="235527" y="177553"/>
            <a:ext cx="5237013" cy="817418"/>
          </a:xfrm>
        </p:spPr>
        <p:txBody>
          <a:bodyPr/>
          <a:lstStyle/>
          <a:p>
            <a:r>
              <a:rPr lang="en-GB" sz="2800" b="1" dirty="0">
                <a:solidFill>
                  <a:srgbClr val="0078C1"/>
                </a:solidFill>
                <a:latin typeface="+mn-lt"/>
              </a:rPr>
              <a:t>EDS pilot – Feedback to NHSE</a:t>
            </a:r>
            <a:endParaRPr lang="en-GB" dirty="0"/>
          </a:p>
        </p:txBody>
      </p:sp>
      <p:sp>
        <p:nvSpPr>
          <p:cNvPr id="3" name="Content Placeholder 2">
            <a:extLst>
              <a:ext uri="{FF2B5EF4-FFF2-40B4-BE49-F238E27FC236}">
                <a16:creationId xmlns:a16="http://schemas.microsoft.com/office/drawing/2014/main" id="{65EE78A6-391F-D166-4803-2E0729FD4492}"/>
              </a:ext>
            </a:extLst>
          </p:cNvPr>
          <p:cNvSpPr>
            <a:spLocks noGrp="1"/>
          </p:cNvSpPr>
          <p:nvPr>
            <p:ph idx="1"/>
          </p:nvPr>
        </p:nvSpPr>
        <p:spPr>
          <a:xfrm>
            <a:off x="235527" y="994971"/>
            <a:ext cx="8686800" cy="5022866"/>
          </a:xfrm>
        </p:spPr>
        <p:txBody>
          <a:bodyPr>
            <a:normAutofit/>
          </a:bodyPr>
          <a:lstStyle/>
          <a:p>
            <a:pPr marL="342900" lvl="0" indent="-342900">
              <a:lnSpc>
                <a:spcPts val="1800"/>
              </a:lnSpc>
              <a:spcAft>
                <a:spcPts val="1400"/>
              </a:spcAft>
              <a:buFont typeface="Arial" panose="020B0604020202020204" pitchFamily="34" charset="0"/>
              <a:buChar char="•"/>
              <a:tabLst>
                <a:tab pos="457200" algn="l"/>
              </a:tabLst>
            </a:pPr>
            <a:r>
              <a:rPr lang="en-GB" sz="1800" dirty="0">
                <a:solidFill>
                  <a:srgbClr val="231F20"/>
                </a:solidFill>
                <a:effectLst/>
                <a:ea typeface="Calibri" panose="020F0502020204030204" pitchFamily="34" charset="0"/>
                <a:cs typeface="Times New Roman" panose="02020603050405020304" pitchFamily="18" charset="0"/>
              </a:rPr>
              <a:t>ICB is a relatively new organisation – data in the report is based on previous CCG information – more reliable and comparable evidence of outcomes will be captured in 2023-24</a:t>
            </a:r>
          </a:p>
          <a:p>
            <a:pPr marL="342900" lvl="0" indent="-342900">
              <a:lnSpc>
                <a:spcPts val="1800"/>
              </a:lnSpc>
              <a:spcAft>
                <a:spcPts val="1400"/>
              </a:spcAft>
              <a:buFont typeface="Arial" panose="020B0604020202020204" pitchFamily="34" charset="0"/>
              <a:buChar char="•"/>
              <a:tabLst>
                <a:tab pos="457200" algn="l"/>
              </a:tabLst>
            </a:pPr>
            <a:r>
              <a:rPr lang="en-GB" sz="1800" dirty="0">
                <a:solidFill>
                  <a:srgbClr val="231F20"/>
                </a:solidFill>
                <a:effectLst/>
                <a:ea typeface="Calibri" panose="020F0502020204030204" pitchFamily="34" charset="0"/>
                <a:cs typeface="Times New Roman" panose="02020603050405020304" pitchFamily="18" charset="0"/>
              </a:rPr>
              <a:t>EDS 2022 appears to be more suitable for larger provider organisations due to them having more staff and providing different services </a:t>
            </a:r>
          </a:p>
          <a:p>
            <a:pPr marL="342900" lvl="0" indent="-342900">
              <a:lnSpc>
                <a:spcPts val="1800"/>
              </a:lnSpc>
              <a:spcAft>
                <a:spcPts val="1400"/>
              </a:spcAft>
              <a:buFont typeface="Arial" panose="020B0604020202020204" pitchFamily="34" charset="0"/>
              <a:buChar char="•"/>
              <a:tabLst>
                <a:tab pos="457200" algn="l"/>
              </a:tabLst>
            </a:pPr>
            <a:r>
              <a:rPr lang="en-GB" sz="1800" dirty="0">
                <a:solidFill>
                  <a:srgbClr val="231F20"/>
                </a:solidFill>
                <a:effectLst/>
                <a:ea typeface="Calibri" panose="020F0502020204030204" pitchFamily="34" charset="0"/>
                <a:cs typeface="Times New Roman" panose="02020603050405020304" pitchFamily="18" charset="0"/>
              </a:rPr>
              <a:t>Domain 2 listed conditions – for ICB these may not show sufficient evidence due to the small numbers and could risk identification of individual staff </a:t>
            </a:r>
          </a:p>
          <a:p>
            <a:pPr marL="342900" lvl="0" indent="-342900">
              <a:lnSpc>
                <a:spcPts val="1800"/>
              </a:lnSpc>
              <a:spcAft>
                <a:spcPts val="1400"/>
              </a:spcAft>
              <a:buFont typeface="Arial" panose="020B0604020202020204" pitchFamily="34" charset="0"/>
              <a:buChar char="•"/>
              <a:tabLst>
                <a:tab pos="457200" algn="l"/>
              </a:tabLst>
            </a:pPr>
            <a:r>
              <a:rPr lang="en-GB" sz="1800" dirty="0">
                <a:solidFill>
                  <a:srgbClr val="231F20"/>
                </a:solidFill>
                <a:effectLst/>
                <a:ea typeface="Calibri" panose="020F0502020204030204" pitchFamily="34" charset="0"/>
                <a:cs typeface="Times New Roman" panose="02020603050405020304" pitchFamily="18" charset="0"/>
              </a:rPr>
              <a:t>ICB/ICS collaborative working approach around this domain may be more suitable in the future</a:t>
            </a:r>
          </a:p>
          <a:p>
            <a:pPr marL="342900" lvl="0" indent="-342900">
              <a:lnSpc>
                <a:spcPts val="1800"/>
              </a:lnSpc>
              <a:spcAft>
                <a:spcPts val="1400"/>
              </a:spcAft>
              <a:buFont typeface="Arial" panose="020B0604020202020204" pitchFamily="34" charset="0"/>
              <a:buChar char="•"/>
              <a:tabLst>
                <a:tab pos="457200" algn="l"/>
              </a:tabLst>
            </a:pPr>
            <a:r>
              <a:rPr lang="en-GB" sz="1800" dirty="0">
                <a:solidFill>
                  <a:srgbClr val="231F20"/>
                </a:solidFill>
                <a:effectLst/>
                <a:ea typeface="Calibri" panose="020F0502020204030204" pitchFamily="34" charset="0"/>
                <a:cs typeface="Times New Roman" panose="02020603050405020304" pitchFamily="18" charset="0"/>
              </a:rPr>
              <a:t>Wording of some outcomes e.g., outcomes 2A and 2C could include some examples of sources of staff support</a:t>
            </a:r>
          </a:p>
          <a:p>
            <a:pPr marL="342900" lvl="0" indent="-342900">
              <a:lnSpc>
                <a:spcPts val="1800"/>
              </a:lnSpc>
              <a:spcAft>
                <a:spcPts val="1400"/>
              </a:spcAft>
              <a:buFont typeface="Arial" panose="020B0604020202020204" pitchFamily="34" charset="0"/>
              <a:buChar char="•"/>
              <a:tabLst>
                <a:tab pos="457200" algn="l"/>
              </a:tabLst>
            </a:pPr>
            <a:r>
              <a:rPr lang="en-GB" sz="1800" dirty="0">
                <a:solidFill>
                  <a:srgbClr val="231F20"/>
                </a:solidFill>
                <a:effectLst/>
                <a:ea typeface="Calibri" panose="020F0502020204030204" pitchFamily="34" charset="0"/>
                <a:cs typeface="Times New Roman" panose="02020603050405020304" pitchFamily="18" charset="0"/>
              </a:rPr>
              <a:t>NHSE could consider the development of a separate more relevant tool to link to ICB responsibilities or tweak questions suitable for ICBS only – maybe a sperate section within EDS 2022 that is specifically for ICBs.</a:t>
            </a:r>
          </a:p>
          <a:p>
            <a:endParaRPr lang="en-GB" dirty="0"/>
          </a:p>
        </p:txBody>
      </p:sp>
    </p:spTree>
    <p:extLst>
      <p:ext uri="{BB962C8B-B14F-4D97-AF65-F5344CB8AC3E}">
        <p14:creationId xmlns:p14="http://schemas.microsoft.com/office/powerpoint/2010/main" val="184214601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7154b700-07bf-4af1-af87-f1d006751da7" xsi:nil="true"/>
    <TaxKeywordTaxHTField xmlns="7154b700-07bf-4af1-af87-f1d006751da7">
      <Terms xmlns="http://schemas.microsoft.com/office/infopath/2007/PartnerControls"/>
    </TaxKeywordTaxHTField>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7E5B9D1057EB044B536F4C02EFF94E6" ma:contentTypeVersion="44" ma:contentTypeDescription="Create a new document." ma:contentTypeScope="" ma:versionID="65ace0cdc5f9c8e86f4ba7d8083bdecf">
  <xsd:schema xmlns:xsd="http://www.w3.org/2001/XMLSchema" xmlns:xs="http://www.w3.org/2001/XMLSchema" xmlns:p="http://schemas.microsoft.com/office/2006/metadata/properties" xmlns:ns1="http://schemas.microsoft.com/sharepoint/v3" xmlns:ns2="7154b700-07bf-4af1-af87-f1d006751da7" xmlns:ns3="0b30ec92-cea4-43a8-b7fe-8974158eb99c" targetNamespace="http://schemas.microsoft.com/office/2006/metadata/properties" ma:root="true" ma:fieldsID="606d26ac89d54136f4a3d3aa4f548c2b" ns1:_="" ns2:_="" ns3:_="">
    <xsd:import namespace="http://schemas.microsoft.com/sharepoint/v3"/>
    <xsd:import namespace="7154b700-07bf-4af1-af87-f1d006751da7"/>
    <xsd:import namespace="0b30ec92-cea4-43a8-b7fe-8974158eb99c"/>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AutoKeyPoints" minOccurs="0"/>
                <xsd:element ref="ns3:MediaServiceKeyPoints" minOccurs="0"/>
                <xsd:element ref="ns3:MediaServiceGenerationTime" minOccurs="0"/>
                <xsd:element ref="ns3:MediaServiceEventHashCode" minOccurs="0"/>
                <xsd:element ref="ns2:TaxCatchAllLabel" minOccurs="0"/>
                <xsd:element ref="ns1:_ip_UnifiedCompliancePolicyProperties" minOccurs="0"/>
                <xsd:element ref="ns1:_ip_UnifiedCompliancePolicyUIAc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54b700-07bf-4af1-af87-f1d006751da7" elementFormDefault="qualified">
    <xsd:import namespace="http://schemas.microsoft.com/office/2006/documentManagement/types"/>
    <xsd:import namespace="http://schemas.microsoft.com/office/infopath/2007/PartnerControls"/>
    <xsd:element name="TaxKeywordTaxHTField" ma:index="3" nillable="true" ma:taxonomy="true" ma:internalName="TaxKeywordTaxHTField" ma:taxonomyFieldName="TaxKeyword" ma:displayName="Any Tags"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4" nillable="true" ma:displayName="Taxonomy Catch All Column" ma:hidden="true" ma:list="{ba79d208-fc5d-41a1-905c-2f15199da894}" ma:internalName="TaxCatchAll" ma:showField="CatchAllData" ma:web="7154b700-07bf-4af1-af87-f1d006751da7">
      <xsd:complexType>
        <xsd:complexContent>
          <xsd:extension base="dms:MultiChoiceLookup">
            <xsd:sequence>
              <xsd:element name="Value" type="dms:Lookup" maxOccurs="unbounded" minOccurs="0" nillable="true"/>
            </xsd:sequence>
          </xsd:extension>
        </xsd:complexContent>
      </xsd:complexType>
    </xsd:element>
    <xsd:element name="TaxCatchAllLabel" ma:index="14" nillable="true" ma:displayName="Taxonomy Catch All Column1" ma:hidden="true" ma:list="{ba79d208-fc5d-41a1-905c-2f15199da894}" ma:internalName="TaxCatchAllLabel" ma:readOnly="true" ma:showField="CatchAllDataLabel" ma:web="7154b700-07bf-4af1-af87-f1d006751da7">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b30ec92-cea4-43a8-b7fe-8974158eb99c"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DateTaken" ma:index="7" nillable="true" ma:displayName="MediaServiceDateTaken" ma:hidden="true" ma:internalName="MediaServiceDateTaken" ma:readOnly="true">
      <xsd:simpleType>
        <xsd:restriction base="dms:Text"/>
      </xsd:simpleType>
    </xsd:element>
    <xsd:element name="MediaServiceAutoTags" ma:index="8" nillable="true" ma:displayName="Tags" ma:internalName="MediaServiceAutoTags"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AD855E1-1F35-4DFB-A498-C01D83E9C46E}">
  <ds:schemaRefs>
    <ds:schemaRef ds:uri="http://schemas.microsoft.com/sharepoint/v3/contenttype/forms"/>
  </ds:schemaRefs>
</ds:datastoreItem>
</file>

<file path=customXml/itemProps2.xml><?xml version="1.0" encoding="utf-8"?>
<ds:datastoreItem xmlns:ds="http://schemas.openxmlformats.org/officeDocument/2006/customXml" ds:itemID="{4292B45D-D76C-494A-9EDB-33777FCC8BA3}">
  <ds:schemaRefs>
    <ds:schemaRef ds:uri="http://purl.org/dc/terms/"/>
    <ds:schemaRef ds:uri="http://schemas.microsoft.com/office/2006/documentManagement/types"/>
    <ds:schemaRef ds:uri="4d594059-b11f-4dfe-b8eb-afbfd03bff2a"/>
    <ds:schemaRef ds:uri="35178343-E454-4097-AE86-96DD14804302"/>
    <ds:schemaRef ds:uri="http://schemas.openxmlformats.org/package/2006/metadata/core-properties"/>
    <ds:schemaRef ds:uri="http://purl.org/dc/elements/1.1/"/>
    <ds:schemaRef ds:uri="http://schemas.microsoft.com/office/infopath/2007/PartnerControls"/>
    <ds:schemaRef ds:uri="http://schemas.microsoft.com/sharepoint/v3"/>
    <ds:schemaRef ds:uri="a785ad58-1d57-4f8a-aa71-77170459bd0d"/>
    <ds:schemaRef ds:uri="http://schemas.microsoft.com/office/2006/metadata/properties"/>
    <ds:schemaRef ds:uri="4D594059-B11F-4DFE-B8EB-AFBFD03BFF2A"/>
    <ds:schemaRef ds:uri="35178343-e454-4097-ae86-96dd14804302"/>
    <ds:schemaRef ds:uri="http://www.w3.org/XML/1998/namespace"/>
    <ds:schemaRef ds:uri="http://purl.org/dc/dcmitype/"/>
    <ds:schemaRef ds:uri="7154b700-07bf-4af1-af87-f1d006751da7"/>
  </ds:schemaRefs>
</ds:datastoreItem>
</file>

<file path=customXml/itemProps3.xml><?xml version="1.0" encoding="utf-8"?>
<ds:datastoreItem xmlns:ds="http://schemas.openxmlformats.org/officeDocument/2006/customXml" ds:itemID="{BC6F2F5B-0362-4ED1-B05E-599547F346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54b700-07bf-4af1-af87-f1d006751da7"/>
    <ds:schemaRef ds:uri="0b30ec92-cea4-43a8-b7fe-8974158eb9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1428</TotalTime>
  <Words>1511</Words>
  <Application>Microsoft Office PowerPoint</Application>
  <PresentationFormat>On-screen Show (4:3)</PresentationFormat>
  <Paragraphs>123</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Appendix 2:  Summary of the Lincolnshire ICB EDS Domain 2 (Workforce health and well-being) Pilot</vt:lpstr>
      <vt:lpstr>What is the new EDS 2022?</vt:lpstr>
      <vt:lpstr>EDS Domains and Outcomes </vt:lpstr>
      <vt:lpstr>EDS 2022 – Context </vt:lpstr>
      <vt:lpstr>LICB Domain 2 Pilot – Process</vt:lpstr>
      <vt:lpstr>LICB EDS domain 2 action plan 2023-24</vt:lpstr>
      <vt:lpstr>Lincolnshire ICS Provider EDS Pilots </vt:lpstr>
      <vt:lpstr>EDS pilot – Feedback to NHSE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Fradgley</dc:creator>
  <cp:lastModifiedBy>OBHI, Kamljit (NHS ARDEN AND GREATER EAST MIDLANDS COMMISSIONING SUPPORT UNIT)</cp:lastModifiedBy>
  <cp:revision>20</cp:revision>
  <dcterms:created xsi:type="dcterms:W3CDTF">2020-11-20T10:07:04Z</dcterms:created>
  <dcterms:modified xsi:type="dcterms:W3CDTF">2023-03-27T10:05:44Z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0x01010077E5B9D1057EB044B536F4C02EFF94E6</vt:lpwstr>
  </property>
  <property fmtid="{D5CDD505-2E9C-101B-9397-08002B2CF9AE}" pid="3" name="IntranetKeywords">
    <vt:lpwstr/>
  </property>
  <property fmtid="{D5CDD505-2E9C-101B-9397-08002B2CF9AE}" pid="4" name="MediaServiceImageTags">
    <vt:lpwstr/>
  </property>
  <property fmtid="{D5CDD505-2E9C-101B-9397-08002B2CF9AE}" pid="5" name="TaxKeyword">
    <vt:lpwstr/>
  </property>
</Properties>
</file>