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4" r:id="rId2"/>
    <p:sldId id="265" r:id="rId3"/>
  </p:sldIdLst>
  <p:sldSz cx="9144000" cy="6858000" type="screen4x3"/>
  <p:notesSz cx="679450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yson Martin (ULHT)" initials="RM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B00"/>
    <a:srgbClr val="005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2134" autoAdjust="0"/>
  </p:normalViewPr>
  <p:slideViewPr>
    <p:cSldViewPr>
      <p:cViewPr>
        <p:scale>
          <a:sx n="102" d="100"/>
          <a:sy n="102" d="100"/>
        </p:scale>
        <p:origin x="-193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2796" y="-108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1" y="2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85E5C-85DC-4611-848C-150BC8A94EAC}" type="datetimeFigureOut">
              <a:rPr lang="en-GB" smtClean="0"/>
              <a:t>19/10/2019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1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5EC31-E3D3-464A-B8CA-4BA47C0DBA9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0642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2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207B93A-719D-419A-8618-5E0B06E6CF7D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3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3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57DBAD-33A0-4AC8-9C7E-C47213EE63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498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37482-A467-4992-A0BC-4E14139782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3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88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886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9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7885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71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9C9FA-BB5A-41D3-96E0-BCF96BD82577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CCF95-68E3-438E-9C0C-FBEE34A465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322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957DD-40EF-4191-83EC-F75CC2656F65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B9486-6700-4922-9078-3EE81AE530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F69E3-8FDB-41A5-96C1-BE12746A7A8D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A8D52-70A2-4D7F-BAA3-D43C21D450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909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87D95-90E9-480C-84DF-1243C0452CC3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82089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CC0EA-2E60-4E68-82AE-BFAFA0B229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537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A4992-AE02-403A-9AED-732095CA8884}" type="datetimeFigureOut">
              <a:rPr lang="en-GB"/>
              <a:pPr>
                <a:defRPr/>
              </a:pPr>
              <a:t>19/10/2019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337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0" r="892"/>
          <a:stretch/>
        </p:blipFill>
        <p:spPr>
          <a:xfrm>
            <a:off x="7414437" y="0"/>
            <a:ext cx="1709202" cy="1025103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71" t="26607" r="29069" b="63051"/>
          <a:stretch/>
        </p:blipFill>
        <p:spPr bwMode="auto">
          <a:xfrm>
            <a:off x="0" y="153231"/>
            <a:ext cx="3981894" cy="66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3204" y="45360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altLang="en-US" sz="20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/>
            <a:endParaRPr lang="en-GB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85" y="5877272"/>
            <a:ext cx="1867662" cy="8641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59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0" marR="0" indent="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None/>
        <a:tabLst/>
        <a:defRPr sz="4000" b="1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tabLst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/>
          <a:lstStyle/>
          <a:p>
            <a:pPr algn="l"/>
            <a:r>
              <a:rPr lang="en-GB" sz="3200" b="0" dirty="0" smtClean="0"/>
              <a:t>Afternoon group work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r>
              <a:rPr lang="en-GB" sz="2400" b="0" dirty="0" smtClean="0"/>
              <a:t>Group work around your tables:</a:t>
            </a:r>
          </a:p>
          <a:p>
            <a:endParaRPr lang="en-GB" sz="800" b="0" dirty="0"/>
          </a:p>
          <a:p>
            <a:r>
              <a:rPr lang="en-GB" sz="2400" b="0" dirty="0" smtClean="0"/>
              <a:t>Reflecting on the day:</a:t>
            </a:r>
          </a:p>
          <a:p>
            <a:r>
              <a:rPr lang="en-GB" sz="2400" b="0" dirty="0" smtClean="0"/>
              <a:t>What is going well in your area relating to race equality?</a:t>
            </a:r>
          </a:p>
          <a:p>
            <a:r>
              <a:rPr lang="en-GB" sz="2400" b="0" dirty="0" smtClean="0"/>
              <a:t>What are the challenges?</a:t>
            </a:r>
          </a:p>
          <a:p>
            <a:r>
              <a:rPr lang="en-GB" sz="2400" b="0" dirty="0" smtClean="0"/>
              <a:t>As a result of today, what is your one BIG idea you commit to implement?</a:t>
            </a:r>
          </a:p>
          <a:p>
            <a:endParaRPr lang="en-GB" sz="2400" b="0" dirty="0"/>
          </a:p>
          <a:p>
            <a:r>
              <a:rPr lang="en-GB" sz="2400" b="0" dirty="0" smtClean="0"/>
              <a:t>Feedback:	One BIG idea from each table</a:t>
            </a:r>
            <a:endParaRPr lang="en-GB" sz="24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88719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627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507" y="917848"/>
            <a:ext cx="8229600" cy="1143000"/>
          </a:xfrm>
        </p:spPr>
        <p:txBody>
          <a:bodyPr/>
          <a:lstStyle/>
          <a:p>
            <a:pPr algn="l"/>
            <a:r>
              <a:rPr lang="en-GB" sz="3200" b="0" dirty="0" smtClean="0"/>
              <a:t>Closing reflections</a:t>
            </a:r>
            <a:endParaRPr lang="en-GB" sz="3200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en-GB" sz="2400" b="0" dirty="0" smtClean="0"/>
              <a:t>Elaine Baylis, Conference chair</a:t>
            </a:r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2400" b="0" dirty="0"/>
          </a:p>
          <a:p>
            <a:endParaRPr lang="en-GB" sz="2400" b="0" dirty="0" smtClean="0"/>
          </a:p>
          <a:p>
            <a:endParaRPr lang="en-GB" sz="2400" b="0" dirty="0"/>
          </a:p>
          <a:p>
            <a:pPr algn="r"/>
            <a:r>
              <a:rPr lang="en-GB" sz="2400" b="0" dirty="0" smtClean="0"/>
              <a:t>Please complete your evaluation form</a:t>
            </a:r>
          </a:p>
          <a:p>
            <a:endParaRPr lang="en-GB" sz="2400" b="0" dirty="0"/>
          </a:p>
          <a:p>
            <a:endParaRPr lang="en-GB" sz="24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924943"/>
            <a:ext cx="4125069" cy="236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630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4464</TotalTime>
  <Words>62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Afternoon group work</vt:lpstr>
      <vt:lpstr>Closing reflections</vt:lpstr>
    </vt:vector>
  </TitlesOfParts>
  <Company>United Lincolnshire Hospitals NHS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Authorised User</dc:creator>
  <cp:lastModifiedBy>Pepper Nikki (LECCG)</cp:lastModifiedBy>
  <cp:revision>221</cp:revision>
  <cp:lastPrinted>2017-08-10T09:37:55Z</cp:lastPrinted>
  <dcterms:created xsi:type="dcterms:W3CDTF">2011-03-01T10:36:34Z</dcterms:created>
  <dcterms:modified xsi:type="dcterms:W3CDTF">2019-10-19T07:58:14Z</dcterms:modified>
</cp:coreProperties>
</file>