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0" r:id="rId2"/>
    <p:sldId id="258" r:id="rId3"/>
    <p:sldId id="256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lynx.ladies@aol.com" TargetMode="External"/><Relationship Id="rId2" Type="http://schemas.openxmlformats.org/officeDocument/2006/relationships/hyperlink" Target="http://lynxladies.moonfruit.com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270" y="1455313"/>
            <a:ext cx="9747675" cy="1712890"/>
          </a:xfrm>
        </p:spPr>
        <p:txBody>
          <a:bodyPr>
            <a:normAutofit/>
          </a:bodyPr>
          <a:lstStyle/>
          <a:p>
            <a:r>
              <a:rPr lang="en-GB" sz="9600" dirty="0">
                <a:latin typeface="Algerian" panose="04020705040A02060702" pitchFamily="82" charset="0"/>
              </a:rPr>
              <a:t>Lynx Ladies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318773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118" y="128789"/>
            <a:ext cx="9747675" cy="1712890"/>
          </a:xfrm>
        </p:spPr>
        <p:txBody>
          <a:bodyPr>
            <a:normAutofit/>
          </a:bodyPr>
          <a:lstStyle/>
          <a:p>
            <a:r>
              <a:rPr lang="en-GB" sz="9600" dirty="0">
                <a:latin typeface="Algerian" panose="04020705040A02060702" pitchFamily="82" charset="0"/>
              </a:rPr>
              <a:t>Lynx Ladies</a:t>
            </a:r>
            <a:endParaRPr lang="en-GB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783" y="1622738"/>
            <a:ext cx="7828724" cy="5035639"/>
          </a:xfrm>
        </p:spPr>
        <p:txBody>
          <a:bodyPr>
            <a:normAutofit/>
          </a:bodyPr>
          <a:lstStyle/>
          <a:p>
            <a:r>
              <a:rPr lang="en-GB" sz="4000" dirty="0" smtClean="0">
                <a:latin typeface="Arial Black" panose="020B0A04020102020204" pitchFamily="34" charset="0"/>
              </a:rPr>
              <a:t>Lincolnshire based Transgender social and support group.</a:t>
            </a:r>
          </a:p>
          <a:p>
            <a:r>
              <a:rPr lang="en-GB" sz="4000" dirty="0" smtClean="0">
                <a:latin typeface="Arial Black" panose="020B0A04020102020204" pitchFamily="34" charset="0"/>
              </a:rPr>
              <a:t>Welcomes all who identify within the broad spectrum of the Transgender</a:t>
            </a:r>
          </a:p>
          <a:p>
            <a:r>
              <a:rPr lang="en-GB" sz="4000" dirty="0" smtClean="0">
                <a:latin typeface="Arial Black" panose="020B0A04020102020204" pitchFamily="34" charset="0"/>
              </a:rPr>
              <a:t>umbrella.</a:t>
            </a:r>
            <a:endParaRPr lang="en-GB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61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167426"/>
            <a:ext cx="8001000" cy="1493950"/>
          </a:xfrm>
        </p:spPr>
        <p:txBody>
          <a:bodyPr>
            <a:noAutofit/>
          </a:bodyPr>
          <a:lstStyle/>
          <a:p>
            <a:r>
              <a:rPr lang="en-GB" sz="9600" dirty="0" smtClean="0">
                <a:latin typeface="Algerian" panose="04020705040A02060702" pitchFamily="82" charset="0"/>
              </a:rPr>
              <a:t>Lynx Ladies</a:t>
            </a:r>
            <a:endParaRPr lang="en-GB" sz="9600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031" y="2440070"/>
            <a:ext cx="9079606" cy="1947333"/>
          </a:xfrm>
        </p:spPr>
        <p:txBody>
          <a:bodyPr>
            <a:normAutofit fontScale="77500" lnSpcReduction="20000"/>
          </a:bodyPr>
          <a:lstStyle/>
          <a:p>
            <a:r>
              <a:rPr lang="en-GB" sz="5200" dirty="0" smtClean="0">
                <a:latin typeface="Arial Black" panose="020B0A04020102020204" pitchFamily="34" charset="0"/>
                <a:hlinkClick r:id="rId2"/>
              </a:rPr>
              <a:t>http://lynxladies.moonfruit.com/</a:t>
            </a:r>
            <a:endParaRPr lang="en-GB" sz="5200" dirty="0" smtClean="0">
              <a:latin typeface="Arial Black" panose="020B0A04020102020204" pitchFamily="34" charset="0"/>
            </a:endParaRPr>
          </a:p>
          <a:p>
            <a:endParaRPr lang="en-GB" sz="3600" dirty="0">
              <a:latin typeface="Arial Black" panose="020B0A04020102020204" pitchFamily="34" charset="0"/>
            </a:endParaRPr>
          </a:p>
          <a:p>
            <a:r>
              <a:rPr lang="en-GB" sz="5200" dirty="0" smtClean="0">
                <a:latin typeface="Arial Black" panose="020B0A04020102020204" pitchFamily="34" charset="0"/>
              </a:rPr>
              <a:t>Email: </a:t>
            </a:r>
            <a:r>
              <a:rPr lang="en-GB" sz="5200" dirty="0" smtClean="0">
                <a:latin typeface="Arial Black" panose="020B0A04020102020204" pitchFamily="34" charset="0"/>
                <a:cs typeface="Arial" panose="020B0604020202020204" pitchFamily="34" charset="0"/>
                <a:hlinkClick r:id="rId3"/>
              </a:rPr>
              <a:t>lynx.ladies@aol.com</a:t>
            </a:r>
            <a:endParaRPr lang="en-GB" sz="5200" dirty="0" smtClean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en-GB" sz="3600" dirty="0">
              <a:latin typeface="Arial Black" panose="020B0A04020102020204" pitchFamily="34" charset="0"/>
            </a:endParaRPr>
          </a:p>
          <a:p>
            <a:endParaRPr lang="en-GB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10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270" y="1455313"/>
            <a:ext cx="9747675" cy="1712890"/>
          </a:xfrm>
        </p:spPr>
        <p:txBody>
          <a:bodyPr>
            <a:normAutofit/>
          </a:bodyPr>
          <a:lstStyle/>
          <a:p>
            <a:r>
              <a:rPr lang="en-GB" sz="9600" dirty="0">
                <a:latin typeface="Algerian" panose="04020705040A02060702" pitchFamily="82" charset="0"/>
              </a:rPr>
              <a:t>Lynx Ladies</a:t>
            </a:r>
            <a:endParaRPr lang="en-GB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13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</TotalTime>
  <Words>36</Words>
  <Application>Microsoft Office PowerPoint</Application>
  <PresentationFormat>Custom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Slice</vt:lpstr>
      <vt:lpstr>Lynx Ladies</vt:lpstr>
      <vt:lpstr>Lynx Ladies</vt:lpstr>
      <vt:lpstr>Lynx Ladies</vt:lpstr>
      <vt:lpstr>Lynx Ladies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Lynx Ladies</dc:title>
  <dc:creator>Graham Gudgin</dc:creator>
  <cp:lastModifiedBy>Couchman Tim (ULHT)</cp:lastModifiedBy>
  <cp:revision>5</cp:revision>
  <dcterms:created xsi:type="dcterms:W3CDTF">2018-05-16T05:04:06Z</dcterms:created>
  <dcterms:modified xsi:type="dcterms:W3CDTF">2018-05-16T08:26:55Z</dcterms:modified>
</cp:coreProperties>
</file>