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664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9068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5131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191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1206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5581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8921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7718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1286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2744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811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03F7B-141D-4A99-AFB2-82A7AC25CA66}" type="datetimeFigureOut">
              <a:rPr lang="en-GB" smtClean="0"/>
              <a:t>14/05/2018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DB302-FC77-4DF3-B5E6-DAD6EEADD09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155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bing.com/images/search?q=brick+wall+to+colour&amp;id=8B5F0486E34264F8391B22C03803C7183FCAB56A&amp;FORM=IQFRB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Person from a minor community</a:t>
            </a:r>
            <a:b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vs </a:t>
            </a:r>
            <a:b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NHS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676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Person born in the UK sees NHS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 smtClean="0"/>
          </a:p>
          <a:p>
            <a:r>
              <a:rPr lang="en-GB" sz="1200" dirty="0" smtClean="0"/>
              <a:t>Lincolnshire  Community Health Services NHS Trust</a:t>
            </a:r>
          </a:p>
          <a:p>
            <a:r>
              <a:rPr lang="en-GB" sz="1200" dirty="0" smtClean="0"/>
              <a:t>Lincolnshire Partnership NHS Foundation Trust</a:t>
            </a:r>
          </a:p>
          <a:p>
            <a:r>
              <a:rPr lang="en-GB" sz="1200" dirty="0" smtClean="0"/>
              <a:t>United Lincolnshire Hospitals NHS Trust</a:t>
            </a:r>
          </a:p>
          <a:p>
            <a:r>
              <a:rPr lang="en-GB" sz="1200" dirty="0" smtClean="0"/>
              <a:t>CCGs</a:t>
            </a:r>
          </a:p>
          <a:p>
            <a:r>
              <a:rPr lang="en-GB" sz="1200" dirty="0" smtClean="0"/>
              <a:t>other</a:t>
            </a:r>
            <a:endParaRPr lang="en-GB" sz="1200" dirty="0"/>
          </a:p>
        </p:txBody>
      </p:sp>
      <p:pic>
        <p:nvPicPr>
          <p:cNvPr id="1026" name="Picture 2" descr="Image result for brick wall to colour">
            <a:hlinkClick r:id="rId2" tooltip="Search images of brick wall to colour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852936"/>
            <a:ext cx="2808312" cy="2862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7800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 person from abroad will see NHS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5" algn="just"/>
            <a:r>
              <a:rPr lang="en-GB" sz="8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NHS</a:t>
            </a:r>
          </a:p>
          <a:p>
            <a:pPr lvl="5" algn="just"/>
            <a:endParaRPr lang="en-GB" sz="8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2279139"/>
              </p:ext>
            </p:extLst>
          </p:nvPr>
        </p:nvGraphicFramePr>
        <p:xfrm>
          <a:off x="1524000" y="1397000"/>
          <a:ext cx="6096000" cy="515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r>
                        <a:rPr lang="en-GB" dirty="0" smtClean="0"/>
                        <a:t>                                        </a:t>
                      </a:r>
                      <a:r>
                        <a:rPr lang="en-GB" sz="8000" dirty="0" smtClean="0"/>
                        <a:t>NHS</a:t>
                      </a:r>
                    </a:p>
                    <a:p>
                      <a:r>
                        <a:rPr lang="en-GB" dirty="0" smtClean="0"/>
                        <a:t>                                      </a:t>
                      </a:r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9093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 is working?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Most of people can access NHS free of charge</a:t>
            </a:r>
          </a:p>
          <a:p>
            <a:r>
              <a:rPr lang="en-GB" dirty="0" smtClean="0"/>
              <a:t>Free medication for children</a:t>
            </a:r>
          </a:p>
          <a:p>
            <a:r>
              <a:rPr lang="en-GB" dirty="0" smtClean="0"/>
              <a:t>Free medication for people with an exemption cards ( all of the benefits connected to the card)</a:t>
            </a:r>
          </a:p>
          <a:p>
            <a:r>
              <a:rPr lang="en-GB" dirty="0" smtClean="0"/>
              <a:t>Set amount to pay per item on the prescription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828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 is not working?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Lack of understanding of different cultures, habits, behaviours </a:t>
            </a:r>
          </a:p>
          <a:p>
            <a:r>
              <a:rPr lang="en-GB" dirty="0" smtClean="0"/>
              <a:t>Lack of transparency when interpretation/ translation services can be provided</a:t>
            </a:r>
          </a:p>
          <a:p>
            <a:r>
              <a:rPr lang="en-GB" dirty="0" smtClean="0"/>
              <a:t>Lack of appointments available for patients</a:t>
            </a:r>
          </a:p>
          <a:p>
            <a:r>
              <a:rPr lang="en-GB" dirty="0" smtClean="0"/>
              <a:t>Lack of extra time for an appointment when interpretation service is required</a:t>
            </a:r>
          </a:p>
          <a:p>
            <a:r>
              <a:rPr lang="en-GB" dirty="0" smtClean="0"/>
              <a:t>Lack of communication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098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Magic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W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and Service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Clear message from the NHS staff; consistency</a:t>
            </a:r>
          </a:p>
          <a:p>
            <a:r>
              <a:rPr lang="en-GB" dirty="0" smtClean="0"/>
              <a:t>Nice, friendly receptionists</a:t>
            </a:r>
          </a:p>
          <a:p>
            <a:r>
              <a:rPr lang="en-GB" dirty="0" smtClean="0"/>
              <a:t>Available appointments at General Practices </a:t>
            </a:r>
          </a:p>
          <a:p>
            <a:r>
              <a:rPr lang="en-GB" dirty="0" smtClean="0"/>
              <a:t>Longer opening hours, weekends</a:t>
            </a:r>
          </a:p>
          <a:p>
            <a:r>
              <a:rPr lang="en-GB" dirty="0" smtClean="0"/>
              <a:t>Shorter waiting times for appointments with the consultants</a:t>
            </a:r>
          </a:p>
          <a:p>
            <a:r>
              <a:rPr lang="en-GB" dirty="0" smtClean="0"/>
              <a:t>Less cancellations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8126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PROTECTED CHARACTERISTICS</a:t>
            </a:r>
            <a:b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under the Equality Act 2010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AGE</a:t>
            </a:r>
          </a:p>
          <a:p>
            <a:r>
              <a:rPr lang="en-GB" sz="2000" dirty="0" smtClean="0"/>
              <a:t>DISABILITY</a:t>
            </a:r>
          </a:p>
          <a:p>
            <a:r>
              <a:rPr lang="en-GB" sz="2000" dirty="0" smtClean="0"/>
              <a:t>GENDER REASSIGNMENT</a:t>
            </a:r>
          </a:p>
          <a:p>
            <a:r>
              <a:rPr lang="en-GB" sz="2000" dirty="0" smtClean="0"/>
              <a:t>MARRIAGE and CIVIL PARTNERSHIP</a:t>
            </a:r>
          </a:p>
          <a:p>
            <a:r>
              <a:rPr lang="en-GB" sz="2000" dirty="0" smtClean="0"/>
              <a:t>PREGNANCY and MATERNITY</a:t>
            </a:r>
          </a:p>
          <a:p>
            <a:r>
              <a:rPr lang="en-GB" sz="2000" dirty="0" smtClean="0"/>
              <a:t>RACE</a:t>
            </a:r>
          </a:p>
          <a:p>
            <a:r>
              <a:rPr lang="en-GB" sz="2000" dirty="0" smtClean="0"/>
              <a:t>RELIGION or BELIEF</a:t>
            </a:r>
          </a:p>
          <a:p>
            <a:r>
              <a:rPr lang="en-GB" sz="2000" dirty="0" smtClean="0"/>
              <a:t>SEX</a:t>
            </a:r>
          </a:p>
          <a:p>
            <a:r>
              <a:rPr lang="en-GB" sz="2000" dirty="0" smtClean="0"/>
              <a:t>SEXUAL ORIENTATION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326953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What I would like you to remember?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8800" dirty="0" smtClean="0"/>
              <a:t>  I am a PERSON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2368698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201</Words>
  <Application>Microsoft Office PowerPoint</Application>
  <PresentationFormat>On-screen Show (4:3)</PresentationFormat>
  <Paragraphs>55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Person from a minor community  vs  NHS</vt:lpstr>
      <vt:lpstr>Person born in the UK sees NHS</vt:lpstr>
      <vt:lpstr>A person from abroad will see NHS</vt:lpstr>
      <vt:lpstr>What is working?</vt:lpstr>
      <vt:lpstr>What is not working?</vt:lpstr>
      <vt:lpstr>Magic Wand Service</vt:lpstr>
      <vt:lpstr>PROTECTED CHARACTERISTICS under the Equality Act 2010</vt:lpstr>
      <vt:lpstr>What I would like you to remember?</vt:lpstr>
    </vt:vector>
  </TitlesOfParts>
  <Company>Lincolnshire NHS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NHS by the eyes of someone from abroad</dc:title>
  <dc:creator>Kusztyb Anna (LCHS)</dc:creator>
  <cp:lastModifiedBy>Couchman Tim (ULHT)</cp:lastModifiedBy>
  <cp:revision>26</cp:revision>
  <dcterms:created xsi:type="dcterms:W3CDTF">2018-04-27T13:08:25Z</dcterms:created>
  <dcterms:modified xsi:type="dcterms:W3CDTF">2018-05-14T14:37:57Z</dcterms:modified>
</cp:coreProperties>
</file>